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228" autoAdjust="0"/>
    <p:restoredTop sz="94660"/>
  </p:normalViewPr>
  <p:slideViewPr>
    <p:cSldViewPr>
      <p:cViewPr varScale="1">
        <p:scale>
          <a:sx n="106" d="100"/>
          <a:sy n="106" d="100"/>
        </p:scale>
        <p:origin x="-154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3E82E49-C96E-4A90-BD6B-6F5E9D4C477C}" type="datetimeFigureOut">
              <a:rPr lang="en-US" smtClean="0"/>
              <a:t>4/18/2019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C08BA8-8B88-4692-8926-477F8B49239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E82E49-C96E-4A90-BD6B-6F5E9D4C477C}" type="datetimeFigureOut">
              <a:rPr lang="en-US" smtClean="0"/>
              <a:t>4/18/2019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C08BA8-8B88-4692-8926-477F8B49239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E82E49-C96E-4A90-BD6B-6F5E9D4C477C}" type="datetimeFigureOut">
              <a:rPr lang="en-US" smtClean="0"/>
              <a:t>4/18/2019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C08BA8-8B88-4692-8926-477F8B49239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E82E49-C96E-4A90-BD6B-6F5E9D4C477C}" type="datetimeFigureOut">
              <a:rPr lang="en-US" smtClean="0"/>
              <a:t>4/18/2019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C08BA8-8B88-4692-8926-477F8B49239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3E82E49-C96E-4A90-BD6B-6F5E9D4C477C}" type="datetimeFigureOut">
              <a:rPr lang="en-US" smtClean="0"/>
              <a:t>4/18/2019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C08BA8-8B88-4692-8926-477F8B49239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3E82E49-C96E-4A90-BD6B-6F5E9D4C477C}" type="datetimeFigureOut">
              <a:rPr lang="en-US" smtClean="0"/>
              <a:t>4/18/2019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C08BA8-8B88-4692-8926-477F8B49239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3E82E49-C96E-4A90-BD6B-6F5E9D4C477C}" type="datetimeFigureOut">
              <a:rPr lang="en-US" smtClean="0"/>
              <a:t>4/18/2019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C08BA8-8B88-4692-8926-477F8B49239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3E82E49-C96E-4A90-BD6B-6F5E9D4C477C}" type="datetimeFigureOut">
              <a:rPr lang="en-US" smtClean="0"/>
              <a:t>4/18/2019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C08BA8-8B88-4692-8926-477F8B49239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E82E49-C96E-4A90-BD6B-6F5E9D4C477C}" type="datetimeFigureOut">
              <a:rPr lang="en-US" smtClean="0"/>
              <a:t>4/18/2019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C08BA8-8B88-4692-8926-477F8B49239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E82E49-C96E-4A90-BD6B-6F5E9D4C477C}" type="datetimeFigureOut">
              <a:rPr lang="en-US" smtClean="0"/>
              <a:t>4/18/2019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C08BA8-8B88-4692-8926-477F8B49239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E82E49-C96E-4A90-BD6B-6F5E9D4C477C}" type="datetimeFigureOut">
              <a:rPr lang="en-US" smtClean="0"/>
              <a:t>4/18/2019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C08BA8-8B88-4692-8926-477F8B49239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E82E49-C96E-4A90-BD6B-6F5E9D4C477C}" type="datetimeFigureOut">
              <a:rPr lang="en-US" smtClean="0"/>
              <a:t>4/18/2019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C08BA8-8B88-4692-8926-477F8B49239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0" y="0"/>
            <a:ext cx="9144000" cy="6858000"/>
          </a:xfrm>
        </p:spPr>
        <p:txBody>
          <a:bodyPr/>
          <a:lstStyle/>
          <a:p>
            <a:r>
              <a:rPr lang="af-ZA" b="1" dirty="0">
                <a:solidFill>
                  <a:srgbClr val="00B050"/>
                </a:solidFill>
              </a:rPr>
              <a:t>Jer. 14:14</a:t>
            </a:r>
            <a:r>
              <a:rPr lang="af-ZA" i="1" dirty="0"/>
              <a:t>	</a:t>
            </a:r>
            <a:r>
              <a:rPr lang="af-ZA" i="1" dirty="0" smtClean="0"/>
              <a:t/>
            </a:r>
            <a:br>
              <a:rPr lang="af-ZA" i="1" dirty="0" smtClean="0"/>
            </a:br>
            <a:r>
              <a:rPr lang="af-ZA" i="1" dirty="0" smtClean="0"/>
              <a:t>“</a:t>
            </a:r>
            <a:r>
              <a:rPr lang="af-ZA" i="1" dirty="0"/>
              <a:t>Die Here het vir my gesê: Die profete gee voor dat hulle in my Naam optree, maar Ek het hulle nie gestuur of beveel nie, Ek het nie eens met hulle gepraat nie. Dit is gesigte wat nie bestaan nie, nuttelose waarsêery, dit is bedrog wat hulle versin wat hulle vir julle aanbied as woorde van profete.”</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0" y="0"/>
            <a:ext cx="9144000" cy="6858000"/>
          </a:xfrm>
        </p:spPr>
        <p:txBody>
          <a:bodyPr/>
          <a:lstStyle/>
          <a:p>
            <a:r>
              <a:rPr lang="af-ZA" b="1" dirty="0">
                <a:solidFill>
                  <a:srgbClr val="00B050"/>
                </a:solidFill>
              </a:rPr>
              <a:t>II Tim. 2:25</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Met vriendelikheid moet hy teenstanders teregwys. Dit kan wees dat God hulle bekeer en hulle tot kennis van die waarheid bring.”</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0" y="0"/>
            <a:ext cx="9144000" cy="6858000"/>
          </a:xfrm>
        </p:spPr>
        <p:txBody>
          <a:bodyPr/>
          <a:lstStyle/>
          <a:p>
            <a:r>
              <a:rPr lang="af-ZA" b="1" dirty="0">
                <a:solidFill>
                  <a:srgbClr val="00B050"/>
                </a:solidFill>
              </a:rPr>
              <a:t>Matt. 7:16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Aan hulle vrugte sal julle hulle ken. Kry 'n mens dan druiwe aan doringstruike of vye aan dissels?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0" y="0"/>
            <a:ext cx="9144000" cy="6858000"/>
          </a:xfrm>
        </p:spPr>
        <p:txBody>
          <a:bodyPr/>
          <a:lstStyle/>
          <a:p>
            <a:r>
              <a:rPr lang="af-ZA" b="1" dirty="0">
                <a:solidFill>
                  <a:srgbClr val="00B050"/>
                </a:solidFill>
              </a:rPr>
              <a:t>Hand. 20:29</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Ek weet dat daar ná my vertrek wrede wolwe onder julle sal indring, en hulle sal die kudde nie ontsien nie</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0" y="0"/>
            <a:ext cx="9144000" cy="6858000"/>
          </a:xfrm>
        </p:spPr>
        <p:txBody>
          <a:bodyPr/>
          <a:lstStyle/>
          <a:p>
            <a:r>
              <a:rPr lang="af-ZA" b="1" dirty="0">
                <a:solidFill>
                  <a:srgbClr val="00B050"/>
                </a:solidFill>
              </a:rPr>
              <a:t>Matt. 7:15-16</a:t>
            </a:r>
            <a:r>
              <a:rPr lang="af-ZA" i="1" dirty="0"/>
              <a:t>	</a:t>
            </a:r>
            <a:r>
              <a:rPr lang="af-ZA" i="1" dirty="0" smtClean="0"/>
              <a:t/>
            </a:r>
            <a:br>
              <a:rPr lang="af-ZA" i="1" dirty="0" smtClean="0"/>
            </a:br>
            <a:r>
              <a:rPr lang="af-ZA" i="1" dirty="0"/>
              <a:t/>
            </a:r>
            <a:br>
              <a:rPr lang="af-ZA" i="1" dirty="0"/>
            </a:br>
            <a:r>
              <a:rPr lang="af-ZA" i="1" dirty="0" smtClean="0"/>
              <a:t>“</a:t>
            </a:r>
            <a:r>
              <a:rPr lang="af-ZA" i="1" dirty="0"/>
              <a:t>Pas op vir die vals profete. Hulle kom na julle toe in skaapsklere, maar in werklikheid is hulle verskeurende wolwe. Aan hulle vrugte sal julle hulle ken. Kry 'n mens dan druiwe aan doringstruike of vye aan dissels</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0" y="0"/>
            <a:ext cx="9144000" cy="6858000"/>
          </a:xfrm>
        </p:spPr>
        <p:txBody>
          <a:bodyPr/>
          <a:lstStyle/>
          <a:p>
            <a:r>
              <a:rPr lang="af-ZA" b="1" dirty="0">
                <a:solidFill>
                  <a:srgbClr val="00B050"/>
                </a:solidFill>
              </a:rPr>
              <a:t>II Tim. 4:2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verkondig die woord; hou daarmee vol, tydig en ontydig; </a:t>
            </a:r>
            <a:r>
              <a:rPr lang="af-ZA" i="1" u="sng" dirty="0"/>
              <a:t>weerlê, bestraf</a:t>
            </a:r>
            <a:r>
              <a:rPr lang="af-ZA" i="1" dirty="0"/>
              <a:t>, bemoedig deur met alle geduld onderrig te gee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0" y="0"/>
            <a:ext cx="9144000" cy="6858000"/>
          </a:xfrm>
        </p:spPr>
        <p:txBody>
          <a:bodyPr/>
          <a:lstStyle/>
          <a:p>
            <a:r>
              <a:rPr lang="af-ZA" b="1" dirty="0">
                <a:solidFill>
                  <a:srgbClr val="00B050"/>
                </a:solidFill>
              </a:rPr>
              <a:t>Jak. 2:18</a:t>
            </a:r>
            <a:r>
              <a:rPr lang="af-ZA" i="1" dirty="0"/>
              <a:t>	</a:t>
            </a:r>
            <a:r>
              <a:rPr lang="af-ZA" i="1" dirty="0" smtClean="0"/>
              <a:t/>
            </a:r>
            <a:br>
              <a:rPr lang="af-ZA" i="1" dirty="0" smtClean="0"/>
            </a:br>
            <a:r>
              <a:rPr lang="af-ZA" i="1" dirty="0"/>
              <a:t/>
            </a:r>
            <a:br>
              <a:rPr lang="af-ZA" i="1" dirty="0"/>
            </a:br>
            <a:r>
              <a:rPr lang="af-ZA" i="1" dirty="0" smtClean="0"/>
              <a:t>“</a:t>
            </a:r>
            <a:r>
              <a:rPr lang="af-ZA" i="1" dirty="0"/>
              <a:t>Maar iemand kan miskien sê: “Die een het die geloof en die ander het die dade.” Goed, wys dan vir my jou geloof wat sonder dade is, en ek sal jou my geloof wys uit my dade</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0" y="0"/>
            <a:ext cx="9144000" cy="6858000"/>
          </a:xfrm>
        </p:spPr>
        <p:txBody>
          <a:bodyPr>
            <a:normAutofit fontScale="90000"/>
          </a:bodyPr>
          <a:lstStyle/>
          <a:p>
            <a:r>
              <a:rPr lang="af-ZA" b="1" dirty="0">
                <a:solidFill>
                  <a:srgbClr val="00B050"/>
                </a:solidFill>
              </a:rPr>
              <a:t>II Pet. 2:1-3</a:t>
            </a:r>
            <a:r>
              <a:rPr lang="af-ZA" i="1" dirty="0"/>
              <a:t>	</a:t>
            </a:r>
            <a:r>
              <a:rPr lang="af-ZA" i="1" dirty="0" smtClean="0"/>
              <a:t/>
            </a:r>
            <a:br>
              <a:rPr lang="af-ZA" i="1" dirty="0" smtClean="0"/>
            </a:br>
            <a:r>
              <a:rPr lang="af-ZA" i="1" dirty="0" smtClean="0"/>
              <a:t>“</a:t>
            </a:r>
            <a:r>
              <a:rPr lang="af-ZA" i="1" dirty="0"/>
              <a:t>Maar daar was ook vals profete onder die volk, en so sal daar ook onder julle vals leraars kom. Hulle sal verderflike dwaalleer insmokkel en die Here wat hulle vrygekoop het, verloën. So sal hulle hulleself baie gou in die verderf stort. Baie mense sal hulle losbandigheid navolg, en deur hulle toedoen sal mense kwaad praat van die Weg van die waarheid</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27</Words>
  <Application>Microsoft Office PowerPoint</Application>
  <PresentationFormat>On-screen Show (4:3)</PresentationFormat>
  <Paragraphs>8</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Hand. 20:29   “Ek weet dat daar ná my vertrek wrede wolwe onder julle sal indring, en hulle sal die kudde nie ontsien nie.”</vt:lpstr>
      <vt:lpstr>Matt. 7:15-16   “Pas op vir die vals profete. Hulle kom na julle toe in skaapsklere, maar in werklikheid is hulle verskeurende wolwe. Aan hulle vrugte sal julle hulle ken. Kry 'n mens dan druiwe aan doringstruike of vye aan dissels?”</vt:lpstr>
      <vt:lpstr>II Tim. 4:2   “verkondig die woord; hou daarmee vol, tydig en ontydig; weerlê, bestraf, bemoedig deur met alle geduld onderrig te gee,</vt:lpstr>
      <vt:lpstr>Slide 5</vt:lpstr>
      <vt:lpstr>Jak. 2:18   “Maar iemand kan miskien sê: “Die een het die geloof en die ander het die dade.” Goed, wys dan vir my jou geloof wat sonder dade is, en ek sal jou my geloof wys uit my dade.”</vt:lpstr>
      <vt:lpstr>Slide 7</vt:lpstr>
      <vt:lpstr>II Pet. 2:1-3  “Maar daar was ook vals profete onder die volk, en so sal daar ook onder julle vals leraars kom. Hulle sal verderflike dwaalleer insmokkel en die Here wat hulle vrygekoop het, verloën. So sal hulle hulleself baie gou in die verderf stort. Baie mense sal hulle losbandigheid navolg, en deur hulle toedoen sal mense kwaad praat van die Weg van die waarheid.”</vt:lpstr>
      <vt:lpstr>Slide 9</vt:lpstr>
      <vt:lpstr>Jer. 14:14  “Die Here het vir my gesê: Die profete gee voor dat hulle in my Naam optree, maar Ek het hulle nie gestuur of beveel nie, Ek het nie eens met hulle gepraat nie. Dit is gesigte wat nie bestaan nie, nuttelose waarsêery, dit is bedrog wat hulle versin wat hulle vir julle aanbied as woorde van profete.”</vt:lpstr>
      <vt:lpstr>Slide 11</vt:lpstr>
      <vt:lpstr>II Tim. 2:25   “Met vriendelikheid moet hy teenstanders teregwys. Dit kan wees dat God hulle bekeer en hulle tot kennis van die waarheid bring.”</vt:lpstr>
      <vt:lpstr>Slide 13</vt:lpstr>
      <vt:lpstr>Matt. 7:16   “Aan hulle vrugte sal julle hulle ken. Kry 'n mens dan druiwe aan doringstruike of vye aan dissels?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2019-04-18T05:45:40Z</dcterms:created>
  <dcterms:modified xsi:type="dcterms:W3CDTF">2019-04-18T05:48:58Z</dcterms:modified>
</cp:coreProperties>
</file>