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542" autoAdjust="0"/>
    <p:restoredTop sz="94660"/>
  </p:normalViewPr>
  <p:slideViewPr>
    <p:cSldViewPr>
      <p:cViewPr varScale="1">
        <p:scale>
          <a:sx n="106" d="100"/>
          <a:sy n="106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DC26C-5AB9-4ED4-89EE-504CEB8F94B5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BD803-DEC5-4A05-9795-47A7FA9A29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Godly older saints who bring strength, stability, and wisdom to a church should be cherished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</a:t>
            </a:r>
            <a:r>
              <a:rPr lang="en-US" dirty="0" smtClean="0">
                <a:solidFill>
                  <a:srgbClr val="7030A0"/>
                </a:solidFill>
              </a:rPr>
              <a:t>		</a:t>
            </a:r>
            <a:r>
              <a:rPr lang="af-ZA" b="1" dirty="0" smtClean="0">
                <a:solidFill>
                  <a:srgbClr val="7030A0"/>
                </a:solidFill>
              </a:rPr>
              <a:t>John MacAthur</a:t>
            </a:r>
            <a:r>
              <a:rPr lang="af-ZA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Jak. 2:14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Wat help dit, my broers, as iemand beweer dat hy glo, maar sy dade bevestig dit nie? Kan so 'n geloof 'n mens red</a:t>
            </a:r>
            <a:r>
              <a:rPr lang="af-ZA" i="1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Jak. 2:17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So gaan dit ook met die geloof: as dit nie tot dade oorgaan nie, is dit sonder meer dood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Ef. 2:10	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Nee, God het ons gemaak wat ons nou is: in Christus Jesus het Hy ons geskep om ons lewe te wy aan die goeie dade waarvoor Hy ons bestem het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Spr. 12:1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Dink aan jou Skepper in jou jong dae voor die swaar dae kom, die jare aanbreek waarvan jy sal sê: “Ek het daar niks aan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r>
              <a:rPr lang="af-ZA" b="1" dirty="0">
                <a:solidFill>
                  <a:srgbClr val="00B050"/>
                </a:solidFill>
              </a:rPr>
              <a:t>Ps. 71:17-20</a:t>
            </a:r>
            <a:r>
              <a:rPr lang="af-ZA" i="1" dirty="0"/>
              <a:t>	“U het my van jongs af onderrig, o God, en ek getuig nou nog van u kragtige dade. Nou dat ek oud en grys geword het, moet U my tog nie alleen laat nie, o God, dat ek nog aan die geslagte wat kom, kan vertel van u werk en u mag. U verlossingswerk, o God, is oneindig groot; groot is die dinge wat U gedoen het! Wie is soos U, o God? U het talle benoude ervaringe oor my gebring, maar elke keer weer my lewe </a:t>
            </a:r>
            <a:r>
              <a:rPr lang="af-ZA" i="1" dirty="0" smtClean="0"/>
              <a:t>gered...”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Tim. 4:6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Ek het die goeie wedloop afgelê; ek het die wenstreep bereik; ek het gelowig end-uit volgehou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38</Words>
  <Application>Microsoft Office PowerPoint</Application>
  <PresentationFormat>On-screen Show (4:3)</PresentationFormat>
  <Paragraphs>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Jak. 2:14   “Wat help dit, my broers, as iemand beweer dat hy glo, maar sy dade bevestig dit nie? Kan so 'n geloof 'n mens red?</vt:lpstr>
      <vt:lpstr>Jak. 2:17   “So gaan dit ook met die geloof: as dit nie tot dade oorgaan nie, is dit sonder meer dood.”</vt:lpstr>
      <vt:lpstr>Ef. 2:10    “Nee, God het ons gemaak wat ons nou is: in Christus Jesus het Hy ons geskep om ons lewe te wy aan die goeie dade waarvoor Hy ons bestem het.”</vt:lpstr>
      <vt:lpstr>Slide 5</vt:lpstr>
      <vt:lpstr>Spr. 12:1   “Dink aan jou Skepper in jou jong dae voor die swaar dae kom, die jare aanbreek waarvan jy sal sê: “Ek het daar niks aan nie.”</vt:lpstr>
      <vt:lpstr>Slide 7</vt:lpstr>
      <vt:lpstr>Ps. 71:17-20 “U het my van jongs af onderrig, o God, en ek getuig nou nog van u kragtige dade. Nou dat ek oud en grys geword het, moet U my tog nie alleen laat nie, o God, dat ek nog aan die geslagte wat kom, kan vertel van u werk en u mag. U verlossingswerk, o God, is oneindig groot; groot is die dinge wat U gedoen het! Wie is soos U, o God? U het talle benoude ervaringe oor my gebring, maar elke keer weer my lewe gered...”</vt:lpstr>
      <vt:lpstr>II Tim. 4:6   “Ek het die goeie wedloop afgelê; ek het die wenstreep bereik; ek het gelowig end-uit volgehou.”</vt:lpstr>
      <vt:lpstr>“Godly older saints who bring strength, stability, and wisdom to a church should be cherished.”       John MacAthur 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</cp:revision>
  <dcterms:created xsi:type="dcterms:W3CDTF">2019-04-25T06:10:53Z</dcterms:created>
  <dcterms:modified xsi:type="dcterms:W3CDTF">2019-04-25T07:10:27Z</dcterms:modified>
</cp:coreProperties>
</file>