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50" autoAdjust="0"/>
    <p:restoredTop sz="94660"/>
  </p:normalViewPr>
  <p:slideViewPr>
    <p:cSldViewPr>
      <p:cViewPr varScale="1">
        <p:scale>
          <a:sx n="106" d="100"/>
          <a:sy n="106" d="100"/>
        </p:scale>
        <p:origin x="-15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20B15B5-BCAB-41EC-B8D5-FD13291E2E23}"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C0E0F-5A1F-4798-882D-66E6128F59F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0B15B5-BCAB-41EC-B8D5-FD13291E2E23}"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C0E0F-5A1F-4798-882D-66E6128F59F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0B15B5-BCAB-41EC-B8D5-FD13291E2E23}"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C0E0F-5A1F-4798-882D-66E6128F59F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0B15B5-BCAB-41EC-B8D5-FD13291E2E23}"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C0E0F-5A1F-4798-882D-66E6128F59F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0B15B5-BCAB-41EC-B8D5-FD13291E2E23}"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C0E0F-5A1F-4798-882D-66E6128F59F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0B15B5-BCAB-41EC-B8D5-FD13291E2E23}"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C0E0F-5A1F-4798-882D-66E6128F59F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0B15B5-BCAB-41EC-B8D5-FD13291E2E23}"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5C0E0F-5A1F-4798-882D-66E6128F59F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0B15B5-BCAB-41EC-B8D5-FD13291E2E23}"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5C0E0F-5A1F-4798-882D-66E6128F59F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0B15B5-BCAB-41EC-B8D5-FD13291E2E23}"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5C0E0F-5A1F-4798-882D-66E6128F59F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0B15B5-BCAB-41EC-B8D5-FD13291E2E23}"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C0E0F-5A1F-4798-882D-66E6128F59F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0B15B5-BCAB-41EC-B8D5-FD13291E2E23}"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C0E0F-5A1F-4798-882D-66E6128F59F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0B15B5-BCAB-41EC-B8D5-FD13291E2E23}" type="datetimeFigureOut">
              <a:rPr lang="en-US" smtClean="0"/>
              <a:t>5/16/2019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5C0E0F-5A1F-4798-882D-66E6128F59F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New Testament teaching does not focus on reforming and restructuring human systems, which are never the root cause of human problems. The issue is always the heart of man – which when  wicked will corrupt the best of systems and when righteous will improve the worst...Man’s basic problems and needs are not political, social, or economic but spiritual</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MacAthur</a:t>
            </a:r>
            <a:r>
              <a:rPr lang="af-ZA" dirty="0" smtClean="0">
                <a:solidFill>
                  <a:srgbClr val="7030A0"/>
                </a:solidFill>
              </a:rPr>
              <a:t> </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6:5-6</a:t>
            </a:r>
            <a:r>
              <a:rPr lang="af-ZA" b="1" dirty="0"/>
              <a:t>	</a:t>
            </a:r>
            <a:r>
              <a:rPr lang="af-ZA" b="1" dirty="0" smtClean="0"/>
              <a:t/>
            </a:r>
            <a:br>
              <a:rPr lang="af-ZA" b="1" dirty="0" smtClean="0"/>
            </a:br>
            <a:r>
              <a:rPr lang="af-ZA" i="1" dirty="0" smtClean="0"/>
              <a:t>“</a:t>
            </a:r>
            <a:r>
              <a:rPr lang="af-ZA" i="1" dirty="0"/>
              <a:t>Slawe, wees gehoorsaam aan julle eienaars hier op aarde, en doen dit met eerbied en ontsag maar terselfdertyd met 'n opregte hart, asof dit vir Christus is. Moenie net werk om deur julle eienaars raakgesien te word en so in mense se guns te kom nie; werk soos slawe van Christus wat van harte die wil van God doen</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3:22-23</a:t>
            </a:r>
            <a:r>
              <a:rPr lang="af-ZA" b="1" dirty="0"/>
              <a:t>	</a:t>
            </a:r>
            <a:r>
              <a:rPr lang="af-ZA" b="1" dirty="0" smtClean="0"/>
              <a:t/>
            </a:r>
            <a:br>
              <a:rPr lang="af-ZA" b="1" dirty="0" smtClean="0"/>
            </a:br>
            <a:r>
              <a:rPr lang="af-ZA" b="1" dirty="0" smtClean="0"/>
              <a:t/>
            </a:r>
            <a:br>
              <a:rPr lang="af-ZA" b="1" dirty="0" smtClean="0"/>
            </a:br>
            <a:r>
              <a:rPr lang="af-ZA" i="1" dirty="0" smtClean="0"/>
              <a:t>“</a:t>
            </a:r>
            <a:r>
              <a:rPr lang="af-ZA" i="1" dirty="0"/>
              <a:t>Slawe, wees in alles gehoorsaam aan julle eienaars hier op aarde. Moenie net werk om deur hulle raakgesien te word en so in mense se guns te kom nie, maar werk met 'n opregte hart uit eerbied vir die Here. Wat julle ook al doen, doen dit van harte soos vir die Here en nie vir mense nie,”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6:1</a:t>
            </a:r>
            <a:r>
              <a:rPr lang="af-ZA" i="1" dirty="0"/>
              <a:t>	</a:t>
            </a:r>
            <a:r>
              <a:rPr lang="af-ZA" i="1" dirty="0" smtClean="0"/>
              <a:t/>
            </a:r>
            <a:br>
              <a:rPr lang="af-ZA" i="1" dirty="0" smtClean="0"/>
            </a:br>
            <a:r>
              <a:rPr lang="af-ZA" i="1" dirty="0"/>
              <a:t/>
            </a:r>
            <a:br>
              <a:rPr lang="af-ZA" i="1" dirty="0"/>
            </a:br>
            <a:r>
              <a:rPr lang="af-ZA" i="1" dirty="0" smtClean="0"/>
              <a:t>“</a:t>
            </a:r>
            <a:r>
              <a:rPr lang="af-ZA" i="1" dirty="0"/>
              <a:t>Gelowiges wat as slawe onder 'n juk staan, moet hulle eienaars met alle eerbied bejeën, sodat niemand sal kwaad praat van die Naam van God en van die Christelike leer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76</Words>
  <Application>Microsoft Office PowerPoint</Application>
  <PresentationFormat>On-screen Show (4:3)</PresentationFormat>
  <Paragraphs>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“New Testament teaching does not focus on reforming and restructuring human systems, which are never the root cause of human problems. The issue is always the heart of man – which when  wicked will corrupt the best of systems and when righteous will improve the worst...Man’s basic problems and needs are not political, social, or economic but spiritual.”        John MacAthur </vt:lpstr>
      <vt:lpstr>Ef. 6:5-6  “Slawe, wees gehoorsaam aan julle eienaars hier op aarde, en doen dit met eerbied en ontsag maar terselfdertyd met 'n opregte hart, asof dit vir Christus is. Moenie net werk om deur julle eienaars raakgesien te word en so in mense se guns te kom nie; werk soos slawe van Christus wat van harte die wil van God doen.”</vt:lpstr>
      <vt:lpstr>Kol. 3:22-23   “Slawe, wees in alles gehoorsaam aan julle eienaars hier op aarde. Moenie net werk om deur hulle raakgesien te word en so in mense se guns te kom nie, maar werk met 'n opregte hart uit eerbied vir die Here. Wat julle ook al doen, doen dit van harte soos vir die Here en nie vir mense nie,”</vt:lpstr>
      <vt:lpstr>I Tim. 6:1   “Gelowiges wat as slawe onder 'n juk staan, moet hulle eienaars met alle eerbied bejeën, sodat niemand sal kwaad praat van die Naam van God en van die Christelike leer nie.”</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2019-05-16T06:13:25Z</dcterms:created>
  <dcterms:modified xsi:type="dcterms:W3CDTF">2019-05-16T06:15:20Z</dcterms:modified>
</cp:coreProperties>
</file>