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197" autoAdjust="0"/>
    <p:restoredTop sz="94660"/>
  </p:normalViewPr>
  <p:slideViewPr>
    <p:cSldViewPr>
      <p:cViewPr varScale="1">
        <p:scale>
          <a:sx n="106" d="100"/>
          <a:sy n="106" d="100"/>
        </p:scale>
        <p:origin x="-16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18AEE2E-7DD4-4F62-AA58-DD8E786BC7B2}"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AEE2E-7DD4-4F62-AA58-DD8E786BC7B2}"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AEE2E-7DD4-4F62-AA58-DD8E786BC7B2}"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18AEE2E-7DD4-4F62-AA58-DD8E786BC7B2}"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18AEE2E-7DD4-4F62-AA58-DD8E786BC7B2}" type="datetimeFigureOut">
              <a:rPr lang="en-US" smtClean="0"/>
              <a:t>5/23/2019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18AEE2E-7DD4-4F62-AA58-DD8E786BC7B2}"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18AEE2E-7DD4-4F62-AA58-DD8E786BC7B2}" type="datetimeFigureOut">
              <a:rPr lang="en-US" smtClean="0"/>
              <a:t>5/23/2019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8AEE2E-7DD4-4F62-AA58-DD8E786BC7B2}" type="datetimeFigureOut">
              <a:rPr lang="en-US" smtClean="0"/>
              <a:t>5/23/2019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8AEE2E-7DD4-4F62-AA58-DD8E786BC7B2}" type="datetimeFigureOut">
              <a:rPr lang="en-US" smtClean="0"/>
              <a:t>5/23/2019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AEE2E-7DD4-4F62-AA58-DD8E786BC7B2}"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18AEE2E-7DD4-4F62-AA58-DD8E786BC7B2}" type="datetimeFigureOut">
              <a:rPr lang="en-US" smtClean="0"/>
              <a:t>5/23/2019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6BE8F3-CBA9-4620-BCE7-49356921D3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8AEE2E-7DD4-4F62-AA58-DD8E786BC7B2}" type="datetimeFigureOut">
              <a:rPr lang="en-US" smtClean="0"/>
              <a:t>5/23/2019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6BE8F3-CBA9-4620-BCE7-49356921D3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6:23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Die loon wat die sonde gee, is die dood; die genadegawe wat God gee, is die ewige lewe in Christus Jesus ons Here.</a:t>
            </a:r>
            <a:r>
              <a:rPr lang="en-US" dirty="0"/>
              <a:t/>
            </a:r>
            <a:br>
              <a:rPr lang="en-US" dirty="0"/>
            </a:b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8:23</a:t>
            </a:r>
            <a:r>
              <a:rPr lang="af-ZA" i="1" dirty="0"/>
              <a:t>	</a:t>
            </a:r>
            <a:r>
              <a:rPr lang="af-ZA" i="1" dirty="0" smtClean="0"/>
              <a:t/>
            </a:r>
            <a:br>
              <a:rPr lang="af-ZA" i="1" dirty="0" smtClean="0"/>
            </a:br>
            <a:r>
              <a:rPr lang="af-ZA" i="1" dirty="0"/>
              <a:t/>
            </a:r>
            <a:br>
              <a:rPr lang="af-ZA" i="1" dirty="0"/>
            </a:br>
            <a:r>
              <a:rPr lang="af-ZA" i="1" dirty="0" smtClean="0"/>
              <a:t>“</a:t>
            </a:r>
            <a:r>
              <a:rPr lang="af-ZA" i="1" dirty="0"/>
              <a:t>Daarom het Ek vir julle gesê julle sal in julle sondes sterwe, want as julle nie glo dat Ek is wat Ek is nie, sal julle in julle sondes sterwe.”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Titus 2:14</a:t>
            </a:r>
            <a:r>
              <a:rPr lang="af-ZA" i="1" dirty="0"/>
              <a:t>	</a:t>
            </a:r>
            <a:r>
              <a:rPr lang="af-ZA" i="1" dirty="0" smtClean="0"/>
              <a:t/>
            </a:r>
            <a:br>
              <a:rPr lang="af-ZA" i="1" dirty="0" smtClean="0"/>
            </a:br>
            <a:r>
              <a:rPr lang="af-ZA" i="1" dirty="0"/>
              <a:t/>
            </a:r>
            <a:br>
              <a:rPr lang="af-ZA" i="1" dirty="0"/>
            </a:br>
            <a:r>
              <a:rPr lang="af-ZA" i="1" dirty="0" smtClean="0"/>
              <a:t>“</a:t>
            </a:r>
            <a:r>
              <a:rPr lang="af-ZA" i="1" dirty="0"/>
              <a:t>Hy het Homself vir ons as offer gegee om ons van alle ongeregtigheid vry te maak en ons van sonde te reinig, sodat ons sy eie volk kan wees wat ywerig is om die goeie te doen</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3:8</a:t>
            </a:r>
            <a:r>
              <a:rPr lang="af-ZA" i="1" dirty="0"/>
              <a:t>	</a:t>
            </a:r>
            <a:r>
              <a:rPr lang="af-ZA" i="1" dirty="0" smtClean="0"/>
              <a:t/>
            </a:r>
            <a:br>
              <a:rPr lang="af-ZA" i="1" dirty="0" smtClean="0"/>
            </a:br>
            <a:r>
              <a:rPr lang="af-ZA" i="1" dirty="0"/>
              <a:t/>
            </a:r>
            <a:br>
              <a:rPr lang="af-ZA" i="1" dirty="0"/>
            </a:br>
            <a:r>
              <a:rPr lang="af-ZA" i="1" dirty="0" smtClean="0"/>
              <a:t>“</a:t>
            </a:r>
            <a:r>
              <a:rPr lang="af-ZA" i="1" dirty="0"/>
              <a:t>wie regverdig lewe, is regverdig soos Hy regverdig is; wie aanhou sonde doen, behoort aan die duiwel, want die duiwel hou van die begin af aan met sondig. En die Seun van God het juis gekom om die werk van die duiwel tot niet te maak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It might be said that Christ’s atonement is sufficient for the whole world but is efficient only for those who believe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MacAthur</a:t>
            </a:r>
            <a:endParaRPr lang="en-US"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3:16-19</a:t>
            </a:r>
            <a:r>
              <a:rPr lang="af-ZA" i="1" dirty="0"/>
              <a:t>	</a:t>
            </a:r>
            <a:r>
              <a:rPr lang="af-ZA" i="1" dirty="0" smtClean="0"/>
              <a:t/>
            </a:r>
            <a:br>
              <a:rPr lang="af-ZA" i="1" dirty="0" smtClean="0"/>
            </a:br>
            <a:r>
              <a:rPr lang="af-ZA" i="1" dirty="0"/>
              <a:t/>
            </a:r>
            <a:br>
              <a:rPr lang="af-ZA" i="1" dirty="0"/>
            </a:br>
            <a:r>
              <a:rPr lang="af-ZA" i="1" dirty="0" smtClean="0"/>
              <a:t>“God </a:t>
            </a:r>
            <a:r>
              <a:rPr lang="af-ZA" i="1" dirty="0"/>
              <a:t>het die wêreld so liefgehad dat Hy sy enigste Seun gegee het, sodat dié wat in Hom glo, nie verlore sal gaan nie maar die ewige lewe sal hê.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God het nie sy Seun na die wêreld toe gestuur om die wêreld te veroordeel nie, maar sodat die wêreld deur Hom gered kan word. Wie in Hom glo, word nie veroordeel nie; wie nie glo nie, is reeds veroordeel omdat hy nie in die enigste Seun van God glo nie. </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En so kom die skeiding: die lig het na die wêreld toe gekom, en tog het die mense eerder die duisternis as die lig liefgehad, want hulle dade was sleg</a:t>
            </a:r>
            <a:r>
              <a:rPr lang="af-ZA" i="1" dirty="0" smtClean="0"/>
              <a:t>.”</a:t>
            </a:r>
            <a:r>
              <a:rPr lang="en-US" dirty="0"/>
              <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1:9-10</a:t>
            </a:r>
            <a:r>
              <a:rPr lang="af-ZA" i="1" dirty="0"/>
              <a:t>	</a:t>
            </a:r>
            <a:r>
              <a:rPr lang="af-ZA" i="1" dirty="0" smtClean="0"/>
              <a:t/>
            </a:r>
            <a:br>
              <a:rPr lang="af-ZA" i="1" dirty="0" smtClean="0"/>
            </a:br>
            <a:r>
              <a:rPr lang="af-ZA" i="1" dirty="0"/>
              <a:t/>
            </a:r>
            <a:br>
              <a:rPr lang="af-ZA" i="1" dirty="0"/>
            </a:br>
            <a:r>
              <a:rPr lang="af-ZA" i="1" dirty="0" smtClean="0"/>
              <a:t>“</a:t>
            </a:r>
            <a:r>
              <a:rPr lang="af-ZA" i="1" dirty="0"/>
              <a:t>Hy het ons gered en ons geroep om aan Hom toegewy te wees. Dit het Hy gedoen, nie op grond van ons dade nie, maar op grond van sy eie besluit en die genade wat Hy van ewigheid af in Christus Jesus aan ons geskenk het.”</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smtClean="0"/>
              <a:t>Jou lewe demonstreer jou </a:t>
            </a:r>
            <a:r>
              <a:rPr lang="af-ZA" b="1" dirty="0"/>
              <a:t>verlossing</a:t>
            </a:r>
            <a:r>
              <a:rPr lang="en-US" dirty="0"/>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4:10</a:t>
            </a:r>
            <a:r>
              <a:rPr lang="af-ZA" i="1" dirty="0"/>
              <a:t>	</a:t>
            </a:r>
            <a:r>
              <a:rPr lang="af-ZA" i="1" dirty="0" smtClean="0"/>
              <a:t/>
            </a:r>
            <a:br>
              <a:rPr lang="af-ZA" i="1" dirty="0" smtClean="0"/>
            </a:br>
            <a:r>
              <a:rPr lang="af-ZA" i="1" dirty="0"/>
              <a:t/>
            </a:r>
            <a:br>
              <a:rPr lang="af-ZA" i="1" dirty="0"/>
            </a:br>
            <a:r>
              <a:rPr lang="af-ZA" i="1" dirty="0" smtClean="0"/>
              <a:t>“</a:t>
            </a:r>
            <a:r>
              <a:rPr lang="af-ZA" i="1" dirty="0"/>
              <a:t>Met hierdie vooruitsig span ons ons kragte in en stry ons, want ons het ons hoop op die lewende God gevestig, wat die Verlosser is van alle mense, van almal wat glo</a:t>
            </a:r>
            <a:r>
              <a:rPr lang="af-ZA" i="1" dirty="0" smtClean="0"/>
              <a:t>.</a:t>
            </a:r>
            <a:r>
              <a:rPr lang="en-US"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6:37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Elkeen wat die Vader vir My gee, sal na My toe kom; en Ek sal hom wat na My toe kom, nooit verwerp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7:21</a:t>
            </a:r>
            <a:r>
              <a:rPr lang="af-ZA" i="1" dirty="0"/>
              <a:t>	</a:t>
            </a:r>
            <a:r>
              <a:rPr lang="af-ZA" i="1" dirty="0" smtClean="0"/>
              <a:t/>
            </a:r>
            <a:br>
              <a:rPr lang="af-ZA" i="1" dirty="0" smtClean="0"/>
            </a:br>
            <a:r>
              <a:rPr lang="af-ZA" i="1" dirty="0"/>
              <a:t/>
            </a:r>
            <a:br>
              <a:rPr lang="af-ZA" i="1" dirty="0"/>
            </a:br>
            <a:r>
              <a:rPr lang="af-ZA" i="1" dirty="0" smtClean="0"/>
              <a:t>“</a:t>
            </a:r>
            <a:r>
              <a:rPr lang="af-ZA" i="1" dirty="0"/>
              <a:t>Nie 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5:9-10</a:t>
            </a:r>
            <a:r>
              <a:rPr lang="af-ZA" i="1" dirty="0"/>
              <a:t>	</a:t>
            </a:r>
            <a:r>
              <a:rPr lang="af-ZA" i="1" dirty="0" smtClean="0"/>
              <a:t/>
            </a:r>
            <a:br>
              <a:rPr lang="af-ZA" i="1" dirty="0" smtClean="0"/>
            </a:br>
            <a:r>
              <a:rPr lang="af-ZA" i="1" dirty="0"/>
              <a:t/>
            </a:r>
            <a:br>
              <a:rPr lang="af-ZA" i="1" dirty="0"/>
            </a:br>
            <a:r>
              <a:rPr lang="af-ZA" i="1" dirty="0" smtClean="0"/>
              <a:t>“</a:t>
            </a:r>
            <a:r>
              <a:rPr lang="af-ZA" i="1" dirty="0"/>
              <a:t>U is waardig om die boek te neem en die seëls daarvan oop te maak omdat U geslag is en met u bloed mense vir God losgekoop het uit elke stam en taal en volk en nasie. U het hulle 'n koninkryk en priesters vir ons God gemaak en hulle sal oor die aarde regeer</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In His atoning death, Christ did not save all men spiritually but provided the means of  salvation to all men who would be saved</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John MacAthur</a:t>
            </a:r>
            <a:r>
              <a:rPr lang="af-ZA" dirty="0" smtClean="0">
                <a:solidFill>
                  <a:srgbClr val="7030A0"/>
                </a:solidFill>
              </a:rPr>
              <a:t> </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B050"/>
                </a:solidFill>
              </a:rPr>
              <a:t>Rom. 2:4-6</a:t>
            </a:r>
            <a:r>
              <a:rPr lang="af-ZA" i="1" dirty="0">
                <a:solidFill>
                  <a:srgbClr val="00B050"/>
                </a:solidFill>
              </a:rPr>
              <a:t>	</a:t>
            </a:r>
            <a:r>
              <a:rPr lang="af-ZA" i="1" dirty="0" smtClean="0"/>
              <a:t/>
            </a:r>
            <a:br>
              <a:rPr lang="af-ZA" i="1" dirty="0" smtClean="0"/>
            </a:br>
            <a:r>
              <a:rPr lang="af-ZA" i="1" dirty="0" smtClean="0"/>
              <a:t>“</a:t>
            </a:r>
            <a:r>
              <a:rPr lang="af-ZA" i="1" dirty="0"/>
              <a:t>God is ryk in goedheid, verdraagsaamheid en geduld! Sê dit vir jou niks nie? Besef jy nie dat God jou deur sy goedheid tot bekering wil lei nie? Maar deur jou verharding en jou onbekeerlike hart is jy besig om vir jouself straf op te gaar vir die oordeelsdag, wanneer God sy regverdige oordeel sal uitspreek. Hy sal elkeen vergeld volgens sy dade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10:31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Dit is verskriklik om in die hande van die lewende God te val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184</Words>
  <Application>Microsoft Office PowerPoint</Application>
  <PresentationFormat>On-screen Show (4:3)</PresentationFormat>
  <Paragraphs>17</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II Tim. 1:9-10   “Hy het ons gered en ons geroep om aan Hom toegewy te wees. Dit het Hy gedoen, nie op grond van ons dade nie, maar op grond van sy eie besluit en die genade wat Hy van ewigheid af in Christus Jesus aan ons geskenk het.”</vt:lpstr>
      <vt:lpstr>I Tim. 4:10   “Met hierdie vooruitsig span ons ons kragte in en stry ons, want ons het ons hoop op die lewende God gevestig, wat die Verlosser is van alle mense, van almal wat glo.”</vt:lpstr>
      <vt:lpstr>Joh. 6:37   “Elkeen wat die Vader vir My gee, sal na My toe kom; en Ek sal hom wat na My toe kom, nooit verwerp nie.”</vt:lpstr>
      <vt:lpstr>Matt. 7:21   “Nie elkeen wat vir My sê: ‘Here, Here,’ sal in die koninkryk van die hemel ingaan nie, maar net hy wat die wil doen van my Vader wat in die hemel is.”</vt:lpstr>
      <vt:lpstr>Open. 5:9-10   “U is waardig om die boek te neem en die seëls daarvan oop te maak omdat U geslag is en met u bloed mense vir God losgekoop het uit elke stam en taal en volk en nasie. U het hulle 'n koninkryk en priesters vir ons God gemaak en hulle sal oor die aarde regeer.”</vt:lpstr>
      <vt:lpstr>“In His atoning death, Christ did not save all men spiritually but provided the means of  salvation to all men who would be saved.”       John MacAthur </vt:lpstr>
      <vt:lpstr>Rom. 2:4-6  “God is ryk in goedheid, verdraagsaamheid en geduld! Sê dit vir jou niks nie? Besef jy nie dat God jou deur sy goedheid tot bekering wil lei nie? Maar deur jou verharding en jou onbekeerlike hart is jy besig om vir jouself straf op te gaar vir die oordeelsdag, wanneer God sy regverdige oordeel sal uitspreek. Hy sal elkeen vergeld volgens sy dade:</vt:lpstr>
      <vt:lpstr>Hebr. 10:31   “Dit is verskriklik om in die hande van die lewende God te val.</vt:lpstr>
      <vt:lpstr>Slide 10</vt:lpstr>
      <vt:lpstr>Rom. 6:23   “Die loon wat die sonde gee, is die dood; die genadegawe wat God gee, is die ewige lewe in Christus Jesus ons Here. </vt:lpstr>
      <vt:lpstr>Joh. 8:23   “Daarom het Ek vir julle gesê julle sal in julle sondes sterwe, want as julle nie glo dat Ek is wat Ek is nie, sal julle in julle sondes sterwe.”</vt:lpstr>
      <vt:lpstr>Slide 13</vt:lpstr>
      <vt:lpstr>Titus 2:14   “Hy het Homself vir ons as offer gegee om ons van alle ongeregtigheid vry te maak en ons van sonde te reinig, sodat ons sy eie volk kan wees wat ywerig is om die goeie te doen.”</vt:lpstr>
      <vt:lpstr>I Joh. 3:8   “wie regverdig lewe, is regverdig soos Hy regverdig is; wie aanhou sonde doen, behoort aan die duiwel, want die duiwel hou van die begin af aan met sondig. En die Seun van God het juis gekom om die werk van die duiwel tot niet te maak.</vt:lpstr>
      <vt:lpstr>“It might be said that Christ’s atonement is sufficient for the whole world but is efficient only for those who believe.”      John MacAthur</vt:lpstr>
      <vt:lpstr>Joh. 3:16-19   “God het die wêreld so liefgehad dat Hy sy enigste Seun gegee het, sodat dié wat in Hom glo, nie verlore sal gaan nie maar die ewige lewe sal hê. </vt:lpstr>
      <vt:lpstr>God het nie sy Seun na die wêreld toe gestuur om die wêreld te veroordeel nie, maar sodat die wêreld deur Hom gered kan word. Wie in Hom glo, word nie veroordeel nie; wie nie glo nie, is reeds veroordeel omdat hy nie in die enigste Seun van God glo nie. </vt:lpstr>
      <vt:lpstr>En so kom die skeiding: die lig het na die wêreld toe gekom, en tog het die mense eerder die duisternis as die lig liefgehad, want hulle dade was sleg.” </vt:lpstr>
      <vt:lpstr>Jou lewe demonstreer jou verlossing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2019-05-23T06:20:43Z</dcterms:created>
  <dcterms:modified xsi:type="dcterms:W3CDTF">2019-05-23T06:28:18Z</dcterms:modified>
</cp:coreProperties>
</file>