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6" r:id="rId3"/>
    <p:sldId id="257" r:id="rId4"/>
    <p:sldId id="258" r:id="rId5"/>
    <p:sldId id="259" r:id="rId6"/>
    <p:sldId id="261" r:id="rId7"/>
    <p:sldId id="260" r:id="rId8"/>
    <p:sldId id="262"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065" autoAdjust="0"/>
    <p:restoredTop sz="94660"/>
  </p:normalViewPr>
  <p:slideViewPr>
    <p:cSldViewPr>
      <p:cViewPr varScale="1">
        <p:scale>
          <a:sx n="106" d="100"/>
          <a:sy n="106" d="100"/>
        </p:scale>
        <p:origin x="-150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4A2419E-8C22-441A-9BCF-AE3AE8D40EEC}"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5500AD-7441-45B2-84A5-77BF7048137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A2419E-8C22-441A-9BCF-AE3AE8D40EEC}"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5500AD-7441-45B2-84A5-77BF7048137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A2419E-8C22-441A-9BCF-AE3AE8D40EEC}"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5500AD-7441-45B2-84A5-77BF7048137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A2419E-8C22-441A-9BCF-AE3AE8D40EEC}"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5500AD-7441-45B2-84A5-77BF7048137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A2419E-8C22-441A-9BCF-AE3AE8D40EEC}" type="datetimeFigureOut">
              <a:rPr lang="en-US" smtClean="0"/>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5500AD-7441-45B2-84A5-77BF7048137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4A2419E-8C22-441A-9BCF-AE3AE8D40EEC}" type="datetimeFigureOut">
              <a:rPr lang="en-US" smtClean="0"/>
              <a:t>6/21/2019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5500AD-7441-45B2-84A5-77BF7048137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4A2419E-8C22-441A-9BCF-AE3AE8D40EEC}" type="datetimeFigureOut">
              <a:rPr lang="en-US" smtClean="0"/>
              <a:t>6/21/2019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5500AD-7441-45B2-84A5-77BF7048137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4A2419E-8C22-441A-9BCF-AE3AE8D40EEC}" type="datetimeFigureOut">
              <a:rPr lang="en-US" smtClean="0"/>
              <a:t>6/21/2019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5500AD-7441-45B2-84A5-77BF7048137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A2419E-8C22-441A-9BCF-AE3AE8D40EEC}" type="datetimeFigureOut">
              <a:rPr lang="en-US" smtClean="0"/>
              <a:t>6/21/2019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5500AD-7441-45B2-84A5-77BF7048137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A2419E-8C22-441A-9BCF-AE3AE8D40EEC}" type="datetimeFigureOut">
              <a:rPr lang="en-US" smtClean="0"/>
              <a:t>6/21/2019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5500AD-7441-45B2-84A5-77BF7048137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A2419E-8C22-441A-9BCF-AE3AE8D40EEC}" type="datetimeFigureOut">
              <a:rPr lang="en-US" smtClean="0"/>
              <a:t>6/21/2019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5500AD-7441-45B2-84A5-77BF7048137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A2419E-8C22-441A-9BCF-AE3AE8D40EEC}" type="datetimeFigureOut">
              <a:rPr lang="en-US" smtClean="0"/>
              <a:t>6/21/2019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5500AD-7441-45B2-84A5-77BF7048137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Titus 2:11-14</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4:4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 is ook niks waaroor my gewete my aankla nie, maar dit beteken nog nie dat ek vrygespreek is nie. Dit is die Here wat my beoordeel</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FF0000"/>
                </a:solidFill>
              </a:rPr>
              <a:t>Vers 11</a:t>
            </a:r>
            <a:r>
              <a:rPr lang="af-ZA" b="1" dirty="0" smtClean="0">
                <a:solidFill>
                  <a:srgbClr val="FF0000"/>
                </a:solidFill>
              </a:rPr>
              <a:t>:</a:t>
            </a:r>
            <a:r>
              <a:rPr lang="af-ZA" dirty="0" smtClean="0"/>
              <a:t/>
            </a:r>
            <a:br>
              <a:rPr lang="af-ZA" dirty="0" smtClean="0"/>
            </a:br>
            <a:r>
              <a:rPr lang="af-ZA" dirty="0"/>
              <a:t/>
            </a:r>
            <a:br>
              <a:rPr lang="af-ZA" dirty="0"/>
            </a:br>
            <a:r>
              <a:rPr lang="af-ZA" i="1" dirty="0" smtClean="0">
                <a:solidFill>
                  <a:srgbClr val="0070C0"/>
                </a:solidFill>
              </a:rPr>
              <a:t>“</a:t>
            </a:r>
            <a:r>
              <a:rPr lang="af-ZA" i="1" dirty="0">
                <a:solidFill>
                  <a:srgbClr val="0070C0"/>
                </a:solidFill>
              </a:rPr>
              <a:t>Die genade van God wat verlossing bring</a:t>
            </a:r>
            <a:r>
              <a:rPr lang="af-ZA" i="1" dirty="0" smtClean="0">
                <a:solidFill>
                  <a:srgbClr val="0070C0"/>
                </a:solidFill>
              </a:rPr>
              <a:t>,”</a:t>
            </a:r>
            <a:endParaRPr lang="en-US" dirty="0">
              <a:solidFill>
                <a:srgbClr val="0070C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3:9	</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Julle het met die ou, sondige mens en sy gewoontes gebreek.”</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1:30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Aan God is dit te danke dat julle met Christus Jesus verenig is. Hy het vir ons geword die wysheid wat van God kom: die </a:t>
            </a:r>
            <a:r>
              <a:rPr lang="af-ZA" i="1" u="sng" dirty="0"/>
              <a:t>vryspraak</a:t>
            </a:r>
            <a:r>
              <a:rPr lang="af-ZA" i="1" dirty="0"/>
              <a:t>, die </a:t>
            </a:r>
            <a:r>
              <a:rPr lang="af-ZA" i="1" u="sng" dirty="0"/>
              <a:t>heiliging</a:t>
            </a:r>
            <a:r>
              <a:rPr lang="af-ZA" i="1" dirty="0"/>
              <a:t> en die </a:t>
            </a:r>
            <a:r>
              <a:rPr lang="af-ZA" i="1" u="sng" dirty="0"/>
              <a:t>verlossing</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10:13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Geen versoeking wat meer is as wat 'n mens kan weerstaan, het julle oorval nie. God is getrou. Hy sal nie toelaat dat julle bo julle kragte versoek word nie; as die versoeking kom, sal Hy ook die uitkoms gee, sodat julle dit kan weerstaan</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6:12-14</a:t>
            </a:r>
            <a:r>
              <a:rPr lang="af-ZA" i="1" dirty="0"/>
              <a:t>	</a:t>
            </a:r>
            <a:br>
              <a:rPr lang="af-ZA" i="1" dirty="0"/>
            </a:br>
            <a:r>
              <a:rPr lang="af-ZA" i="1" dirty="0" smtClean="0"/>
              <a:t>“</a:t>
            </a:r>
            <a:r>
              <a:rPr lang="af-ZA" i="1" dirty="0"/>
              <a:t>Moet dan nie toelaat dat die sonde nog langer oor julle heerskappy voer en julle die begeertes van julle sterflike aardse bestaan laat gehoorsaam nie. Julle moet geen deel van julle liggame in diens van die sonde stel as 'n werktuig om goddeloosheid te bedrywe </a:t>
            </a:r>
            <a:r>
              <a:rPr lang="af-ZA" i="1" dirty="0" smtClean="0"/>
              <a:t>nie.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Nee, stel julle in diens van God as mense wat dood was maar lewend gemaak is, en stel elke deel van julle liggame in diens van God as werktuig om te doen wat God wil. Die sonde moet nie meer baas wees oor julle nie, want julle staan nie onder die wet van Moses nie, maar onder die genade</a:t>
            </a:r>
            <a:r>
              <a:rPr lang="af-ZA" i="1" dirty="0" smtClean="0"/>
              <a:t>.</a:t>
            </a:r>
            <a:r>
              <a:rPr lang="en-US"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6:17	</a:t>
            </a:r>
            <a:r>
              <a:rPr lang="af-ZA" b="1" dirty="0" smtClean="0"/>
              <a:t/>
            </a:r>
            <a:br>
              <a:rPr lang="af-ZA" b="1" dirty="0" smtClean="0"/>
            </a:br>
            <a:r>
              <a:rPr lang="af-ZA" b="1" dirty="0"/>
              <a:t/>
            </a:r>
            <a:br>
              <a:rPr lang="af-ZA" b="1" dirty="0"/>
            </a:br>
            <a:r>
              <a:rPr lang="af-ZA" i="1" dirty="0" smtClean="0"/>
              <a:t>“</a:t>
            </a:r>
            <a:r>
              <a:rPr lang="af-ZA" i="1" dirty="0"/>
              <a:t>Ons dank God dat julle van die sonde vrygemaak is en slawe van God geword het wat sy wil doen</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6:22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nou – julle is vrygemaak van die sonde en in diens van God gestel en die vrug daarvan is dat julle geheilig word, en die uiteinde is die ewige lewe</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 Joh. 3:7-9</a:t>
            </a:r>
            <a:r>
              <a:rPr lang="af-ZA" i="1" dirty="0"/>
              <a:t>	</a:t>
            </a:r>
            <a:r>
              <a:rPr lang="af-ZA" i="1" dirty="0" smtClean="0"/>
              <a:t/>
            </a:r>
            <a:br>
              <a:rPr lang="af-ZA" i="1" dirty="0" smtClean="0"/>
            </a:br>
            <a:r>
              <a:rPr lang="af-ZA" i="1" dirty="0"/>
              <a:t/>
            </a:r>
            <a:br>
              <a:rPr lang="af-ZA" i="1" dirty="0"/>
            </a:br>
            <a:r>
              <a:rPr lang="af-ZA" i="1" dirty="0" smtClean="0"/>
              <a:t>“</a:t>
            </a:r>
            <a:r>
              <a:rPr lang="af-ZA" i="1" dirty="0"/>
              <a:t>Liewe kinders, moenie dat iemand julle mislei nie: wie regverdig lewe, is regverdig soos Hy regverdig is; wie aanhou sonde doen, behoort aan die duiwel, want die duiwel hou van die begin af aan met sondig. En die Seun van God het juis gekom om die werk van die duiwel tot niet te maak</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Iemand wat 'n kind van God is, </a:t>
            </a:r>
            <a:r>
              <a:rPr lang="af-ZA" b="1" i="1" dirty="0" smtClean="0"/>
              <a:t>doen nie meer sonde nie, omdat die Gees van God in hom bly</a:t>
            </a:r>
            <a:r>
              <a:rPr lang="af-ZA" i="1" dirty="0" smtClean="0"/>
              <a:t>; en hy kan nie meer sondig nie, omdat hy uit God gebore is.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In His atoning death, Christ did not save all men spiritually but provided the means of  salvation to all men who would be saved.”</a:t>
            </a:r>
            <a:r>
              <a:rPr lang="en-US" dirty="0"/>
              <a:t/>
            </a:r>
            <a:br>
              <a:rPr lang="en-US" dirty="0"/>
            </a:br>
            <a:r>
              <a:rPr lang="en-US" dirty="0" smtClean="0"/>
              <a:t/>
            </a:r>
            <a:br>
              <a:rPr lang="en-US" dirty="0" smtClean="0"/>
            </a:br>
            <a:r>
              <a:rPr lang="en-US" dirty="0" smtClean="0"/>
              <a:t>					</a:t>
            </a:r>
            <a:r>
              <a:rPr lang="af-ZA" b="1" dirty="0" smtClean="0">
                <a:solidFill>
                  <a:srgbClr val="7030A0"/>
                </a:solidFill>
              </a:rPr>
              <a:t>John MacAthur</a:t>
            </a:r>
            <a:r>
              <a:rPr lang="af-ZA" dirty="0" smtClean="0">
                <a:solidFill>
                  <a:srgbClr val="7030A0"/>
                </a:solidFill>
              </a:rPr>
              <a:t> </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 Kor. </a:t>
            </a:r>
            <a:r>
              <a:rPr lang="af-ZA" b="1" dirty="0" smtClean="0">
                <a:solidFill>
                  <a:srgbClr val="00B050"/>
                </a:solidFill>
              </a:rPr>
              <a:t>2:13-16</a:t>
            </a:r>
            <a:r>
              <a:rPr lang="af-ZA" b="1" dirty="0" smtClean="0"/>
              <a:t/>
            </a:r>
            <a:br>
              <a:rPr lang="af-ZA" b="1" dirty="0" smtClean="0"/>
            </a:br>
            <a:r>
              <a:rPr lang="af-ZA" dirty="0"/>
              <a:t>	</a:t>
            </a:r>
            <a:r>
              <a:rPr lang="af-ZA" dirty="0" smtClean="0"/>
              <a:t/>
            </a:r>
            <a:br>
              <a:rPr lang="af-ZA" dirty="0" smtClean="0"/>
            </a:br>
            <a:r>
              <a:rPr lang="af-ZA" i="1" dirty="0" smtClean="0"/>
              <a:t>“</a:t>
            </a:r>
            <a:r>
              <a:rPr lang="af-ZA" i="1" dirty="0"/>
              <a:t>Dit verkondig ons ook, nie met geleerde woorde wat die menslike wysheid ons leer nie, maar met woorde wat die Gees ons leer. </a:t>
            </a:r>
            <a:r>
              <a:rPr lang="af-ZA" i="1" dirty="0" smtClean="0"/>
              <a:t/>
            </a:r>
            <a:br>
              <a:rPr lang="af-ZA" i="1" dirty="0" smtClean="0"/>
            </a:br>
            <a:r>
              <a:rPr lang="af-ZA" i="1" dirty="0" smtClean="0"/>
              <a:t>... </a:t>
            </a:r>
            <a:r>
              <a:rPr lang="af-ZA" i="1" dirty="0"/>
              <a:t/>
            </a:r>
            <a:br>
              <a:rPr lang="af-ZA" i="1" dirty="0"/>
            </a:br>
            <a:r>
              <a:rPr lang="af-ZA" i="1" dirty="0"/>
              <a:t>Maar ons, ons het die Gees van Christus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When a person is genuinely saved, truly converted and given new life in Jesus Christ, there is a transformation not only of nature but of living.”</a:t>
            </a:r>
            <a:r>
              <a:rPr lang="en-US" dirty="0"/>
              <a:t/>
            </a:r>
            <a:br>
              <a:rPr lang="en-US" dirty="0"/>
            </a:br>
            <a:r>
              <a:rPr lang="en-US" dirty="0" smtClean="0"/>
              <a:t/>
            </a:r>
            <a:br>
              <a:rPr lang="en-US" dirty="0" smtClean="0"/>
            </a:br>
            <a:r>
              <a:rPr lang="en-US" dirty="0" smtClean="0"/>
              <a:t>				</a:t>
            </a:r>
            <a:r>
              <a:rPr lang="en-US" dirty="0" smtClean="0">
                <a:solidFill>
                  <a:srgbClr val="7030A0"/>
                </a:solidFill>
              </a:rPr>
              <a:t>	</a:t>
            </a:r>
            <a:r>
              <a:rPr lang="af-ZA" b="1" dirty="0" smtClean="0">
                <a:solidFill>
                  <a:srgbClr val="7030A0"/>
                </a:solidFill>
              </a:rPr>
              <a:t>John MacAthur</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2:20	</a:t>
            </a:r>
            <a:r>
              <a:rPr lang="af-ZA" b="1" dirty="0" smtClean="0"/>
              <a:t/>
            </a:r>
            <a:br>
              <a:rPr lang="af-ZA" b="1" dirty="0" smtClean="0"/>
            </a:br>
            <a:r>
              <a:rPr lang="af-ZA" b="1" dirty="0"/>
              <a:t/>
            </a:r>
            <a:br>
              <a:rPr lang="af-ZA" b="1" dirty="0"/>
            </a:br>
            <a:r>
              <a:rPr lang="af-ZA" i="1" dirty="0" smtClean="0"/>
              <a:t>“</a:t>
            </a:r>
            <a:r>
              <a:rPr lang="af-ZA" i="1" dirty="0"/>
              <a:t>ek is saam met Christus gekruisig, en nou is dit nie meer ek wat lewe nie, maar Christus wat in my lewe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201</Words>
  <Application>Microsoft Office PowerPoint</Application>
  <PresentationFormat>On-screen Show (4:3)</PresentationFormat>
  <Paragraphs>16</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Titus 2:11-14</vt:lpstr>
      <vt:lpstr>Slide 2</vt:lpstr>
      <vt:lpstr>“In His atoning death, Christ did not save all men spiritually but provided the means of  salvation to all men who would be saved.”       John MacAthur </vt:lpstr>
      <vt:lpstr>Slide 4</vt:lpstr>
      <vt:lpstr>I Kor. 2:13-16   “Dit verkondig ons ook, nie met geleerde woorde wat die menslike wysheid ons leer nie, maar met woorde wat die Gees ons leer.  ...  Maar ons, ons het die Gees van Christus.”</vt:lpstr>
      <vt:lpstr>“When a person is genuinely saved, truly converted and given new life in Jesus Christ, there is a transformation not only of nature but of living.”       John MacAthur</vt:lpstr>
      <vt:lpstr>Slide 7</vt:lpstr>
      <vt:lpstr>Gal. 2:20   “ek is saam met Christus gekruisig, en nou is dit nie meer ek wat lewe nie, maar Christus wat in my lewe.”</vt:lpstr>
      <vt:lpstr>Slide 9</vt:lpstr>
      <vt:lpstr>I Kor. 4:4   “Daar is ook niks waaroor my gewete my aankla nie, maar dit beteken nog nie dat ek vrygespreek is nie. Dit is die Here wat my beoordeel.”</vt:lpstr>
      <vt:lpstr>Vers 11:  “Die genade van God wat verlossing bring,”</vt:lpstr>
      <vt:lpstr>Kol. 3:9                 “Julle het met die ou, sondige mens en sy gewoontes gebreek.”</vt:lpstr>
      <vt:lpstr>I Kor. 1:30   “Aan God is dit te danke dat julle met Christus Jesus verenig is. Hy het vir ons geword die wysheid wat van God kom: die vryspraak, die heiliging en die verlossing.”</vt:lpstr>
      <vt:lpstr>Slide 14</vt:lpstr>
      <vt:lpstr>I Kor. 10:13   “Geen versoeking wat meer is as wat 'n mens kan weerstaan, het julle oorval nie. God is getrou. Hy sal nie toelaat dat julle bo julle kragte versoek word nie; as die versoeking kom, sal Hy ook die uitkoms gee, sodat julle dit kan weerstaan.”</vt:lpstr>
      <vt:lpstr>Rom. 6:12-14  “Moet dan nie toelaat dat die sonde nog langer oor julle heerskappy voer en julle die begeertes van julle sterflike aardse bestaan laat gehoorsaam nie. Julle moet geen deel van julle liggame in diens van die sonde stel as 'n werktuig om goddeloosheid te bedrywe nie.</vt:lpstr>
      <vt:lpstr>Nee, stel julle in diens van God as mense wat dood was maar lewend gemaak is, en stel elke deel van julle liggame in diens van God as werktuig om te doen wat God wil. Die sonde moet nie meer baas wees oor julle nie, want julle staan nie onder die wet van Moses nie, maar onder die genade.”</vt:lpstr>
      <vt:lpstr>Rom. 6:17   “Ons dank God dat julle van die sonde vrygemaak is en slawe van God geword het wat sy wil doen.”</vt:lpstr>
      <vt:lpstr>Rom. 6:22   “Maar nou – julle is vrygemaak van die sonde en in diens van God gestel en die vrug daarvan is dat julle geheilig word, en die uiteinde is die ewige lewe.”</vt:lpstr>
      <vt:lpstr>I Joh. 3:7-9   “Liewe kinders, moenie dat iemand julle mislei nie: wie regverdig lewe, is regverdig soos Hy regverdig is; wie aanhou sonde doen, behoort aan die duiwel, want die duiwel hou van die begin af aan met sondig. En die Seun van God het juis gekom om die werk van die duiwel tot niet te maak.</vt:lpstr>
      <vt:lpstr>Iemand wat 'n kind van God is, doen nie meer sonde nie, omdat die Gees van God in hom bly; en hy kan nie meer sondig nie, omdat hy uit God gebore is.</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Titus 2:11-14</dc:title>
  <dc:creator>Windows User</dc:creator>
  <cp:lastModifiedBy>Windows User</cp:lastModifiedBy>
  <cp:revision>1</cp:revision>
  <dcterms:created xsi:type="dcterms:W3CDTF">2019-06-21T01:56:06Z</dcterms:created>
  <dcterms:modified xsi:type="dcterms:W3CDTF">2019-06-21T02:03:42Z</dcterms:modified>
</cp:coreProperties>
</file>