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0"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83" autoAdjust="0"/>
    <p:restoredTop sz="94660"/>
  </p:normalViewPr>
  <p:slideViewPr>
    <p:cSldViewPr>
      <p:cViewPr varScale="1">
        <p:scale>
          <a:sx n="106" d="100"/>
          <a:sy n="10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4C03C97-2C1E-46B9-A9CC-F1BC855E0204}" type="datetimeFigureOut">
              <a:rPr lang="en-US" smtClean="0"/>
              <a:t>6/27/2019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276DFD-C885-4E0F-9E22-C9A8BD19726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C03C97-2C1E-46B9-A9CC-F1BC855E0204}" type="datetimeFigureOut">
              <a:rPr lang="en-US" smtClean="0"/>
              <a:t>6/27/2019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276DFD-C885-4E0F-9E22-C9A8BD19726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C03C97-2C1E-46B9-A9CC-F1BC855E0204}" type="datetimeFigureOut">
              <a:rPr lang="en-US" smtClean="0"/>
              <a:t>6/27/2019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276DFD-C885-4E0F-9E22-C9A8BD19726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C03C97-2C1E-46B9-A9CC-F1BC855E0204}" type="datetimeFigureOut">
              <a:rPr lang="en-US" smtClean="0"/>
              <a:t>6/27/2019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276DFD-C885-4E0F-9E22-C9A8BD19726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C03C97-2C1E-46B9-A9CC-F1BC855E0204}" type="datetimeFigureOut">
              <a:rPr lang="en-US" smtClean="0"/>
              <a:t>6/27/2019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276DFD-C885-4E0F-9E22-C9A8BD19726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4C03C97-2C1E-46B9-A9CC-F1BC855E0204}" type="datetimeFigureOut">
              <a:rPr lang="en-US" smtClean="0"/>
              <a:t>6/27/2019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276DFD-C885-4E0F-9E22-C9A8BD19726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4C03C97-2C1E-46B9-A9CC-F1BC855E0204}" type="datetimeFigureOut">
              <a:rPr lang="en-US" smtClean="0"/>
              <a:t>6/27/2019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276DFD-C885-4E0F-9E22-C9A8BD19726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4C03C97-2C1E-46B9-A9CC-F1BC855E0204}" type="datetimeFigureOut">
              <a:rPr lang="en-US" smtClean="0"/>
              <a:t>6/27/2019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276DFD-C885-4E0F-9E22-C9A8BD19726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C03C97-2C1E-46B9-A9CC-F1BC855E0204}" type="datetimeFigureOut">
              <a:rPr lang="en-US" smtClean="0"/>
              <a:t>6/27/2019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276DFD-C885-4E0F-9E22-C9A8BD19726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C03C97-2C1E-46B9-A9CC-F1BC855E0204}" type="datetimeFigureOut">
              <a:rPr lang="en-US" smtClean="0"/>
              <a:t>6/27/2019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276DFD-C885-4E0F-9E22-C9A8BD19726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C03C97-2C1E-46B9-A9CC-F1BC855E0204}" type="datetimeFigureOut">
              <a:rPr lang="en-US" smtClean="0"/>
              <a:t>6/27/2019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276DFD-C885-4E0F-9E22-C9A8BD19726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C03C97-2C1E-46B9-A9CC-F1BC855E0204}" type="datetimeFigureOut">
              <a:rPr lang="en-US" smtClean="0"/>
              <a:t>6/27/2019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276DFD-C885-4E0F-9E22-C9A8BD19726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Tit. 2:11-14</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Pet. 3:10-13</a:t>
            </a:r>
            <a:r>
              <a:rPr lang="af-ZA" i="1" dirty="0"/>
              <a:t>	</a:t>
            </a:r>
            <a:r>
              <a:rPr lang="af-ZA" i="1" dirty="0" smtClean="0"/>
              <a:t/>
            </a:r>
            <a:br>
              <a:rPr lang="af-ZA" i="1" dirty="0" smtClean="0"/>
            </a:br>
            <a:r>
              <a:rPr lang="af-ZA" i="1" dirty="0" smtClean="0"/>
              <a:t>“</a:t>
            </a:r>
            <a:r>
              <a:rPr lang="af-ZA" i="1" dirty="0"/>
              <a:t>Maar die dag van die Here sal so onverwags soos 'n dief kom. En op dié dag sal die hemel met 'n groot gedruis verdwyn, die hemelliggame brand en tot niet gaan, en die aarde met alles wat daarop is, vergaan. Aangesien al hierdie dinge so aan hulle einde gaan kom, moet julle des te meer vroom en aan God toegewy lewe.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Leef in verwagting dat die dag van God kom en beywer julle daarvoor, die dag waarop die hemel in vlamme sal vergaan en die hemelliggame sal brand en wegsmelt. Maar ons leef in die verwagting van 'n nuwe hemel en 'n nuwe aarde wat God belowe het en waar die wil van God sal heers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1:17</a:t>
            </a:r>
            <a:r>
              <a:rPr lang="af-ZA" i="1" dirty="0"/>
              <a:t>	</a:t>
            </a:r>
            <a:r>
              <a:rPr lang="af-ZA" i="1" dirty="0" smtClean="0"/>
              <a:t/>
            </a:r>
            <a:br>
              <a:rPr lang="af-ZA" i="1" dirty="0" smtClean="0"/>
            </a:br>
            <a:r>
              <a:rPr lang="af-ZA" i="1" dirty="0"/>
              <a:t/>
            </a:r>
            <a:br>
              <a:rPr lang="af-ZA" i="1" dirty="0"/>
            </a:br>
            <a:r>
              <a:rPr lang="af-ZA" i="1" dirty="0" smtClean="0"/>
              <a:t>“</a:t>
            </a:r>
            <a:r>
              <a:rPr lang="af-ZA" i="1" dirty="0"/>
              <a:t>Toe ek Hom sien, het ek by sy voete neergeval en bly lê soos een wat dood is. Hy het toe met sy regterhand aan my gevat en vir my gesê: “Moenie bang wees nie, dit is Ek, die Eerste en die Laaste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Open. </a:t>
            </a:r>
            <a:r>
              <a:rPr lang="af-ZA" b="1" dirty="0" smtClean="0">
                <a:solidFill>
                  <a:srgbClr val="00B050"/>
                </a:solidFill>
              </a:rPr>
              <a:t>5:3-6</a:t>
            </a:r>
            <a:r>
              <a:rPr lang="af-ZA" b="1" dirty="0" smtClean="0"/>
              <a:t/>
            </a:r>
            <a:br>
              <a:rPr lang="af-ZA" b="1" dirty="0" smtClean="0"/>
            </a:br>
            <a:r>
              <a:rPr lang="af-ZA" b="1" dirty="0" smtClean="0"/>
              <a:t/>
            </a:r>
            <a:br>
              <a:rPr lang="af-ZA" b="1" dirty="0" smtClean="0"/>
            </a:br>
            <a:r>
              <a:rPr lang="af-ZA" i="1" dirty="0"/>
              <a:t>“Moenie huil nie. </a:t>
            </a:r>
            <a:r>
              <a:rPr lang="af-ZA" i="1" u="sng" dirty="0"/>
              <a:t>Kyk, die Leeu</a:t>
            </a:r>
            <a:r>
              <a:rPr lang="af-ZA" i="1" dirty="0"/>
              <a:t> uit die stam van Juda, die Afstammeling van Dawid, het die oorwinning behaal en kan die boek met die sewe seëls oopmaak.”</a:t>
            </a:r>
            <a:br>
              <a:rPr lang="af-ZA" i="1" dirty="0"/>
            </a:br>
            <a:r>
              <a:rPr lang="af-ZA" i="1" dirty="0"/>
              <a:t>Toe het ek voor die troon wat omring was deur die vier lewende wesens, tussen die troon en die ouderlinge, </a:t>
            </a:r>
            <a:r>
              <a:rPr lang="af-ZA" i="1" u="sng" dirty="0"/>
              <a:t>'n Lam sien staan</a:t>
            </a:r>
            <a:r>
              <a:rPr lang="af-ZA" i="1" dirty="0"/>
              <a:t>, die Een wat geslag was</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pPr lvl="0"/>
            <a:r>
              <a:rPr lang="en-ZA" sz="5400" i="1" dirty="0"/>
              <a:t>Justification</a:t>
            </a:r>
            <a:r>
              <a:rPr lang="en-US" sz="5400" dirty="0"/>
              <a:t/>
            </a:r>
            <a:br>
              <a:rPr lang="en-US" sz="5400" dirty="0"/>
            </a:br>
            <a:r>
              <a:rPr lang="en-ZA" sz="5400" i="1" dirty="0"/>
              <a:t>Sanctification</a:t>
            </a:r>
            <a:r>
              <a:rPr lang="en-US" sz="5400" dirty="0"/>
              <a:t/>
            </a:r>
            <a:br>
              <a:rPr lang="en-US" sz="5400" dirty="0"/>
            </a:br>
            <a:r>
              <a:rPr lang="en-ZA" sz="5400" i="1" dirty="0"/>
              <a:t>Glorification</a:t>
            </a:r>
            <a:endParaRPr lang="en-US" sz="5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13:13</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En nou: geloof, hoop en liefde bly, hierdie drie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12:1-2</a:t>
            </a:r>
            <a:r>
              <a:rPr lang="af-ZA" i="1" dirty="0"/>
              <a:t>	</a:t>
            </a:r>
            <a:r>
              <a:rPr lang="af-ZA" i="1" dirty="0" smtClean="0"/>
              <a:t/>
            </a:r>
            <a:br>
              <a:rPr lang="af-ZA" i="1" dirty="0" smtClean="0"/>
            </a:br>
            <a:r>
              <a:rPr lang="af-ZA" i="1" dirty="0" smtClean="0"/>
              <a:t>“</a:t>
            </a:r>
            <a:r>
              <a:rPr lang="af-ZA" i="1" dirty="0"/>
              <a:t>Terwyl ons dan so 'n groot skare geloofsgetuies rondom ons het, laat ons elke las van ons afgooi, ook die sonde wat ons so maklik verstrik, en laat ons die wedloop wat vir ons voorlê, met volharding hardloop, die oog gevestig op Jesus, die Begin en Voleinder van die geloof</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3:2-3</a:t>
            </a:r>
            <a:r>
              <a:rPr lang="af-ZA" i="1" dirty="0">
                <a:solidFill>
                  <a:srgbClr val="00B050"/>
                </a:solidFill>
              </a:rPr>
              <a:t>	</a:t>
            </a:r>
            <a:r>
              <a:rPr lang="af-ZA" i="1" dirty="0" smtClean="0"/>
              <a:t/>
            </a:r>
            <a:br>
              <a:rPr lang="af-ZA" i="1" dirty="0" smtClean="0"/>
            </a:br>
            <a:r>
              <a:rPr lang="af-ZA" i="1" dirty="0" smtClean="0"/>
              <a:t>“</a:t>
            </a:r>
            <a:r>
              <a:rPr lang="af-ZA" i="1" dirty="0"/>
              <a:t>Geliefdes, ons is nou reeds kinders van God. Dit is nog nie geopenbaar wat ons sal wees nie, maar ons weet dat, wanneer Jesus kom, ons soos Hy sal wees. Ons sal Hom sien soos Hy werklik is. Elkeen wat hierdie verwagting in verband met Hom koester, hou homself rein soos Jesus rein is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8:22-23</a:t>
            </a:r>
            <a:r>
              <a:rPr lang="af-ZA" i="1" dirty="0"/>
              <a:t>	</a:t>
            </a:r>
            <a:r>
              <a:rPr lang="af-ZA" i="1" dirty="0" smtClean="0"/>
              <a:t/>
            </a:r>
            <a:br>
              <a:rPr lang="af-ZA" i="1" dirty="0" smtClean="0"/>
            </a:br>
            <a:r>
              <a:rPr lang="af-ZA" i="1" dirty="0" smtClean="0"/>
              <a:t>“</a:t>
            </a:r>
            <a:r>
              <a:rPr lang="af-ZA" i="1" dirty="0"/>
              <a:t>Ons weet dat die hele skepping tot nou toe sug in die pyne van verwagting. En nie net die skepping nie, maar ook ons wat die Gees ontvang het as die eerste gawe van God, ons sug ook. Ons sien daarna uit dat God sal bekend maak dat Hy ons as sy kinders aangeneem het: Hy sal ons van die verganklikheid bevry</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16:15</a:t>
            </a:r>
            <a:r>
              <a:rPr lang="af-ZA" i="1" dirty="0"/>
              <a:t>	</a:t>
            </a:r>
            <a:r>
              <a:rPr lang="af-ZA" i="1" dirty="0" smtClean="0"/>
              <a:t/>
            </a:r>
            <a:br>
              <a:rPr lang="af-ZA" i="1" dirty="0" smtClean="0"/>
            </a:br>
            <a:r>
              <a:rPr lang="af-ZA" i="1" dirty="0"/>
              <a:t/>
            </a:r>
            <a:br>
              <a:rPr lang="af-ZA" i="1" dirty="0"/>
            </a:br>
            <a:r>
              <a:rPr lang="af-ZA" i="1" dirty="0" smtClean="0"/>
              <a:t>“</a:t>
            </a:r>
            <a:r>
              <a:rPr lang="af-ZA" i="1" dirty="0"/>
              <a:t>Kyk, Ek kom onverwags soos 'n dief. Geseënd is die een wat wakker bly en sy klere reghou, sodat hy nie kaal hoef te loop en die mense sy skande sien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89</Words>
  <Application>Microsoft Office PowerPoint</Application>
  <PresentationFormat>On-screen Show (4:3)</PresentationFormat>
  <Paragraphs>11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Tit. 2:11-14</vt:lpstr>
      <vt:lpstr>Slide 2</vt:lpstr>
      <vt:lpstr>Justification Sanctification Glorification</vt:lpstr>
      <vt:lpstr>I Kor. 13:13   “En nou: geloof, hoop en liefde bly, hierdie drie.”</vt:lpstr>
      <vt:lpstr>Hebr. 12:1-2  “Terwyl ons dan so 'n groot skare geloofsgetuies rondom ons het, laat ons elke las van ons afgooi, ook die sonde wat ons so maklik verstrik, en laat ons die wedloop wat vir ons voorlê, met volharding hardloop, die oog gevestig op Jesus, die Begin en Voleinder van die geloof.”</vt:lpstr>
      <vt:lpstr>I Joh. 3:2-3  “Geliefdes, ons is nou reeds kinders van God. Dit is nog nie geopenbaar wat ons sal wees nie, maar ons weet dat, wanneer Jesus kom, ons soos Hy sal wees. Ons sal Hom sien soos Hy werklik is. Elkeen wat hierdie verwagting in verband met Hom koester, hou homself rein soos Jesus rein is.”</vt:lpstr>
      <vt:lpstr>Slide 7</vt:lpstr>
      <vt:lpstr>Rom. 8:22-23  “Ons weet dat die hele skepping tot nou toe sug in die pyne van verwagting. En nie net die skepping nie, maar ook ons wat die Gees ontvang het as die eerste gawe van God, ons sug ook. Ons sien daarna uit dat God sal bekend maak dat Hy ons as sy kinders aangeneem het: Hy sal ons van die verganklikheid bevry.”</vt:lpstr>
      <vt:lpstr>Open. 16:15   “Kyk, Ek kom onverwags soos 'n dief. Geseënd is die een wat wakker bly en sy klere reghou, sodat hy nie kaal hoef te loop en die mense sy skande sien nie.”</vt:lpstr>
      <vt:lpstr>II Pet. 3:10-13  “Maar die dag van die Here sal so onverwags soos 'n dief kom. En op dié dag sal die hemel met 'n groot gedruis verdwyn, die hemelliggame brand en tot niet gaan, en die aarde met alles wat daarop is, vergaan. Aangesien al hierdie dinge so aan hulle einde gaan kom, moet julle des te meer vroom en aan God toegewy lewe. </vt:lpstr>
      <vt:lpstr>Leef in verwagting dat die dag van God kom en beywer julle daarvoor, die dag waarop die hemel in vlamme sal vergaan en die hemelliggame sal brand en wegsmelt. Maar ons leef in die verwagting van 'n nuwe hemel en 'n nuwe aarde wat God belowe het en waar die wil van God sal heers.”</vt:lpstr>
      <vt:lpstr>Slide 12</vt:lpstr>
      <vt:lpstr>Open. 1:17   “Toe ek Hom sien, het ek by sy voete neergeval en bly lê soos een wat dood is. Hy het toe met sy regterhand aan my gevat en vir my gesê: “Moenie bang wees nie, dit is Ek, die Eerste en die Laaste,”</vt:lpstr>
      <vt:lpstr>Open. 5:3-6  “Moenie huil nie. Kyk, die Leeu uit die stam van Juda, die Afstammeling van Dawid, het die oorwinning behaal en kan die boek met die sewe seëls oopmaak.” Toe het ek voor die troon wat omring was deur die vier lewende wesens, tussen die troon en die ouderlinge, 'n Lam sien staan, die Een wat geslag was.”</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 2:11-14</dc:title>
  <dc:creator>Windows User</dc:creator>
  <cp:lastModifiedBy>Windows User</cp:lastModifiedBy>
  <cp:revision>1</cp:revision>
  <dcterms:created xsi:type="dcterms:W3CDTF">2019-06-27T06:53:22Z</dcterms:created>
  <dcterms:modified xsi:type="dcterms:W3CDTF">2019-06-27T06:59:34Z</dcterms:modified>
</cp:coreProperties>
</file>