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31" autoAdjust="0"/>
    <p:restoredTop sz="94660"/>
  </p:normalViewPr>
  <p:slideViewPr>
    <p:cSldViewPr>
      <p:cViewPr varScale="1">
        <p:scale>
          <a:sx n="106" d="100"/>
          <a:sy n="106" d="100"/>
        </p:scale>
        <p:origin x="-15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7F451C-5E92-4E8E-8C90-D6EBB1FC5493}" type="datetimeFigureOut">
              <a:rPr lang="en-US" smtClean="0"/>
              <a:t>7/5/2019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7F451C-5E92-4E8E-8C90-D6EBB1FC5493}" type="datetimeFigureOut">
              <a:rPr lang="en-US" smtClean="0"/>
              <a:t>7/5/2019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7F451C-5E92-4E8E-8C90-D6EBB1FC5493}" type="datetimeFigureOut">
              <a:rPr lang="en-US" smtClean="0"/>
              <a:t>7/5/2019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7F451C-5E92-4E8E-8C90-D6EBB1FC5493}" type="datetimeFigureOut">
              <a:rPr lang="en-US" smtClean="0"/>
              <a:t>7/5/2019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7F451C-5E92-4E8E-8C90-D6EBB1FC5493}" type="datetimeFigureOut">
              <a:rPr lang="en-US" smtClean="0"/>
              <a:t>7/5/2019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7F451C-5E92-4E8E-8C90-D6EBB1FC5493}" type="datetimeFigureOut">
              <a:rPr lang="en-US" smtClean="0"/>
              <a:t>7/5/2019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7F451C-5E92-4E8E-8C90-D6EBB1FC5493}" type="datetimeFigureOut">
              <a:rPr lang="en-US" smtClean="0"/>
              <a:t>7/5/2019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7F451C-5E92-4E8E-8C90-D6EBB1FC5493}" type="datetimeFigureOut">
              <a:rPr lang="en-US" smtClean="0"/>
              <a:t>7/5/2019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F451C-5E92-4E8E-8C90-D6EBB1FC5493}" type="datetimeFigureOut">
              <a:rPr lang="en-US" smtClean="0"/>
              <a:t>7/5/2019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F451C-5E92-4E8E-8C90-D6EBB1FC5493}" type="datetimeFigureOut">
              <a:rPr lang="en-US" smtClean="0"/>
              <a:t>7/5/2019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F451C-5E92-4E8E-8C90-D6EBB1FC5493}" type="datetimeFigureOut">
              <a:rPr lang="en-US" smtClean="0"/>
              <a:t>7/5/2019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B8603-DA06-4067-BC38-3B436471C7D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7F451C-5E92-4E8E-8C90-D6EBB1FC5493}" type="datetimeFigureOut">
              <a:rPr lang="en-US" smtClean="0"/>
              <a:t>7/5/2019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CB8603-DA06-4067-BC38-3B436471C7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4643446"/>
          </a:xfrm>
        </p:spPr>
        <p:txBody>
          <a:bodyPr/>
          <a:lstStyle/>
          <a:p>
            <a:r>
              <a:rPr lang="af-ZA" b="1" u="sng" dirty="0" smtClean="0"/>
              <a:t>Titus 2:14-15</a:t>
            </a:r>
            <a:endParaRPr lang="en-US" dirty="0"/>
          </a:p>
        </p:txBody>
      </p:sp>
      <p:sp>
        <p:nvSpPr>
          <p:cNvPr id="5" name="Content Placeholder 4"/>
          <p:cNvSpPr>
            <a:spLocks noGrp="1"/>
          </p:cNvSpPr>
          <p:nvPr>
            <p:ph idx="1"/>
          </p:nvPr>
        </p:nvSpPr>
        <p:spPr>
          <a:xfrm>
            <a:off x="0" y="6715148"/>
            <a:ext cx="9144000" cy="142852"/>
          </a:xfrm>
        </p:spPr>
        <p:txBody>
          <a:bodyPr>
            <a:normAutofit fontScale="25000" lnSpcReduction="20000"/>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8:35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Eers as die Seun julle vry maak, sal julle werklik vry wees.</a:t>
            </a:r>
            <a:r>
              <a:rPr lang="en-US" dirty="0"/>
              <a:t/>
            </a:r>
            <a:br>
              <a:rPr lang="en-US"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Gal. 5:1	</a:t>
            </a:r>
            <a:r>
              <a:rPr lang="af-ZA" i="1" dirty="0"/>
              <a:t>	</a:t>
            </a:r>
            <a:r>
              <a:rPr lang="af-ZA" i="1" dirty="0" smtClean="0"/>
              <a:t/>
            </a:r>
            <a:br>
              <a:rPr lang="af-ZA" i="1" dirty="0" smtClean="0"/>
            </a:br>
            <a:r>
              <a:rPr lang="af-ZA" i="1" dirty="0"/>
              <a:t/>
            </a:r>
            <a:br>
              <a:rPr lang="af-ZA" i="1" dirty="0"/>
            </a:br>
            <a:r>
              <a:rPr lang="af-ZA" i="1" dirty="0" smtClean="0"/>
              <a:t>“</a:t>
            </a:r>
            <a:r>
              <a:rPr lang="af-ZA" i="1" dirty="0"/>
              <a:t>Christus het ons vry gemaak om werklik vry te wees. Staan dan vas in hierdie vryheid en moet julle nie weer onder 'n slawejuk laat indwing nie.”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Mark. 10:45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Seun van die mens het ook nie gekom om gedien te word nie, maar om te dien en sy lewe te gee as losprys vir baie mense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Ef. 2:10</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Nee, God het ons gemaak wat ons nou is: in Christus Jesus het Hy ons geskep om ons lewe te wy aan die goeie dade waarvoor Hy ons bestem het</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smtClean="0"/>
              <a:t>“</a:t>
            </a:r>
            <a:r>
              <a:rPr lang="af-ZA" i="1" dirty="0"/>
              <a:t>You cannot convey the impression both that you are a great preacher and that Jesus Christ is a great Savior.”</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James Denney</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14422"/>
          </a:xfrm>
        </p:spPr>
        <p:txBody>
          <a:bodyPr>
            <a:normAutofit/>
          </a:bodyPr>
          <a:lstStyle/>
          <a:p>
            <a:pPr lvl="0"/>
            <a:r>
              <a:rPr lang="af-ZA" b="1" u="sng" dirty="0">
                <a:solidFill>
                  <a:srgbClr val="FF0000"/>
                </a:solidFill>
              </a:rPr>
              <a:t>Verlos van die straf van die sonde </a:t>
            </a:r>
            <a:r>
              <a:rPr lang="af-ZA" u="sng" dirty="0">
                <a:solidFill>
                  <a:srgbClr val="FF0000"/>
                </a:solidFill>
              </a:rPr>
              <a:t>(11</a:t>
            </a:r>
            <a:r>
              <a:rPr lang="af-ZA" u="sng" dirty="0" smtClean="0">
                <a:solidFill>
                  <a:srgbClr val="FF0000"/>
                </a:solidFill>
              </a:rPr>
              <a:t>):</a:t>
            </a:r>
            <a:endParaRPr lang="en-US" dirty="0">
              <a:solidFill>
                <a:srgbClr val="FF0000"/>
              </a:solidFill>
            </a:endParaRPr>
          </a:p>
        </p:txBody>
      </p:sp>
      <p:sp>
        <p:nvSpPr>
          <p:cNvPr id="5" name="Content Placeholder 4"/>
          <p:cNvSpPr>
            <a:spLocks noGrp="1"/>
          </p:cNvSpPr>
          <p:nvPr>
            <p:ph idx="1"/>
          </p:nvPr>
        </p:nvSpPr>
        <p:spPr>
          <a:xfrm>
            <a:off x="0" y="1357298"/>
            <a:ext cx="9144000" cy="5500702"/>
          </a:xfrm>
        </p:spPr>
        <p:txBody>
          <a:bodyPr>
            <a:normAutofit/>
          </a:bodyPr>
          <a:lstStyle/>
          <a:p>
            <a:pPr>
              <a:buNone/>
            </a:pPr>
            <a:r>
              <a:rPr lang="af-ZA" sz="3600" b="1" dirty="0">
                <a:solidFill>
                  <a:srgbClr val="00B050"/>
                </a:solidFill>
              </a:rPr>
              <a:t>Rom. 6:23</a:t>
            </a:r>
            <a:r>
              <a:rPr lang="af-ZA" sz="3600" i="1" dirty="0"/>
              <a:t>	“Die loon wat die sonde gee, is die dood; die genadegawe wat God gee, is die ewige lewe in Christus Jesus ons Here.</a:t>
            </a:r>
            <a:endParaRPr lang="en-US" sz="3600" dirty="0"/>
          </a:p>
          <a:p>
            <a:pPr>
              <a:buNone/>
            </a:pPr>
            <a:endParaRPr lang="en-ZA" sz="3600" dirty="0" smtClean="0"/>
          </a:p>
          <a:p>
            <a:pPr>
              <a:buNone/>
            </a:pPr>
            <a:r>
              <a:rPr lang="af-ZA" sz="3600" b="1" dirty="0">
                <a:solidFill>
                  <a:srgbClr val="00B050"/>
                </a:solidFill>
              </a:rPr>
              <a:t>Titus 2:14</a:t>
            </a:r>
            <a:r>
              <a:rPr lang="af-ZA" sz="3600" i="1" dirty="0"/>
              <a:t>	“Hy het Homself vir ons as offer gegee om ons van alle ongeregtigheid vry te maak en ons van sonde te reinig, sodat ons sy eie volk kan wees wat ywerig is om die goeie te doen</a:t>
            </a:r>
            <a:r>
              <a:rPr lang="af-ZA" sz="3600" i="1" dirty="0" smtClean="0"/>
              <a:t>.”</a:t>
            </a:r>
            <a:endParaRPr lang="en-US"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fontScale="90000"/>
          </a:bodyPr>
          <a:lstStyle/>
          <a:p>
            <a:r>
              <a:rPr lang="af-ZA" i="1" dirty="0" smtClean="0"/>
              <a:t>“</a:t>
            </a:r>
            <a:r>
              <a:rPr lang="af-ZA" i="1" dirty="0"/>
              <a:t>Preaching that does not display divine authority, both in its content and in its manner, is not the substance but only the shadow of the real thing</a:t>
            </a:r>
            <a:r>
              <a:rPr lang="af-ZA" i="1" dirty="0" smtClean="0"/>
              <a:t>...</a:t>
            </a:r>
            <a:br>
              <a:rPr lang="af-ZA" i="1" dirty="0" smtClean="0"/>
            </a:br>
            <a:r>
              <a:rPr lang="af-ZA" i="1" dirty="0"/>
              <a:t/>
            </a:r>
            <a:br>
              <a:rPr lang="af-ZA" i="1" dirty="0"/>
            </a:br>
            <a:r>
              <a:rPr lang="af-ZA" i="1" dirty="0" smtClean="0"/>
              <a:t>For </a:t>
            </a:r>
            <a:r>
              <a:rPr lang="af-ZA" i="1" dirty="0"/>
              <a:t>the preacher to reach the point where he no longers hinders or obstructs his text from speaking is harder work than is sometimes realized</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J.I. Packer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14422"/>
          </a:xfrm>
        </p:spPr>
        <p:txBody>
          <a:bodyPr>
            <a:normAutofit/>
          </a:bodyPr>
          <a:lstStyle/>
          <a:p>
            <a:pPr lvl="0"/>
            <a:r>
              <a:rPr lang="af-ZA" b="1" u="sng" dirty="0">
                <a:solidFill>
                  <a:srgbClr val="FF0000"/>
                </a:solidFill>
              </a:rPr>
              <a:t>Verlos om heilig te kan lewe </a:t>
            </a:r>
            <a:r>
              <a:rPr lang="af-ZA" u="sng" dirty="0">
                <a:solidFill>
                  <a:srgbClr val="FF0000"/>
                </a:solidFill>
              </a:rPr>
              <a:t>(12</a:t>
            </a:r>
            <a:r>
              <a:rPr lang="af-ZA" u="sng" dirty="0" smtClean="0">
                <a:solidFill>
                  <a:srgbClr val="FF0000"/>
                </a:solidFill>
              </a:rPr>
              <a:t>):</a:t>
            </a:r>
            <a:endParaRPr lang="en-US" dirty="0">
              <a:solidFill>
                <a:srgbClr val="FF0000"/>
              </a:solidFill>
            </a:endParaRPr>
          </a:p>
        </p:txBody>
      </p:sp>
      <p:sp>
        <p:nvSpPr>
          <p:cNvPr id="5" name="Content Placeholder 4"/>
          <p:cNvSpPr>
            <a:spLocks noGrp="1"/>
          </p:cNvSpPr>
          <p:nvPr>
            <p:ph idx="1"/>
          </p:nvPr>
        </p:nvSpPr>
        <p:spPr>
          <a:xfrm>
            <a:off x="0" y="1357298"/>
            <a:ext cx="9144000" cy="5500702"/>
          </a:xfrm>
        </p:spPr>
        <p:txBody>
          <a:bodyPr/>
          <a:lstStyle/>
          <a:p>
            <a:pPr>
              <a:buNone/>
            </a:pPr>
            <a:r>
              <a:rPr lang="af-ZA" sz="3600" b="1" dirty="0">
                <a:solidFill>
                  <a:srgbClr val="00B050"/>
                </a:solidFill>
              </a:rPr>
              <a:t>Gal. 2:20</a:t>
            </a:r>
            <a:r>
              <a:rPr lang="af-ZA" sz="3600" b="1" dirty="0"/>
              <a:t>	</a:t>
            </a:r>
            <a:r>
              <a:rPr lang="af-ZA" sz="3600" i="1" dirty="0"/>
              <a:t>“ek is saam met Christus gekruisig, en nou is dit nie meer ek wat lewe nie, maar Christus wat in my lewe.”</a:t>
            </a:r>
            <a:endParaRPr lang="en-US" sz="3600" dirty="0"/>
          </a:p>
          <a:p>
            <a:pPr>
              <a:buNone/>
            </a:pPr>
            <a:endParaRPr lang="en-ZA" sz="3600" dirty="0" smtClean="0"/>
          </a:p>
          <a:p>
            <a:pPr>
              <a:buNone/>
            </a:pPr>
            <a:r>
              <a:rPr lang="af-ZA" sz="3600" b="1" dirty="0">
                <a:solidFill>
                  <a:srgbClr val="00B050"/>
                </a:solidFill>
              </a:rPr>
              <a:t>Kol. 3:9</a:t>
            </a:r>
            <a:r>
              <a:rPr lang="af-ZA" sz="3600" b="1" dirty="0"/>
              <a:t>	</a:t>
            </a:r>
            <a:r>
              <a:rPr lang="af-ZA" sz="3600" i="1" dirty="0"/>
              <a:t> </a:t>
            </a:r>
            <a:r>
              <a:rPr lang="af-ZA" sz="3600" i="1" dirty="0" smtClean="0"/>
              <a:t>“</a:t>
            </a:r>
            <a:r>
              <a:rPr lang="af-ZA" sz="3600" i="1" dirty="0"/>
              <a:t>Julle het met die ou, sondige mens en sy gewoontes gebreek.”</a:t>
            </a:r>
            <a:endParaRPr lang="en-US" sz="3600" dirty="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14422"/>
          </a:xfrm>
        </p:spPr>
        <p:txBody>
          <a:bodyPr>
            <a:normAutofit/>
          </a:bodyPr>
          <a:lstStyle/>
          <a:p>
            <a:pPr lvl="0"/>
            <a:r>
              <a:rPr lang="af-ZA" b="1" u="sng" dirty="0">
                <a:solidFill>
                  <a:srgbClr val="FF0000"/>
                </a:solidFill>
              </a:rPr>
              <a:t>Ewige totale Verlossing wat wag </a:t>
            </a:r>
            <a:r>
              <a:rPr lang="af-ZA" u="sng" dirty="0">
                <a:solidFill>
                  <a:srgbClr val="FF0000"/>
                </a:solidFill>
              </a:rPr>
              <a:t>(13</a:t>
            </a:r>
            <a:r>
              <a:rPr lang="af-ZA" u="sng" dirty="0" smtClean="0">
                <a:solidFill>
                  <a:srgbClr val="FF0000"/>
                </a:solidFill>
              </a:rPr>
              <a:t>):</a:t>
            </a:r>
            <a:endParaRPr lang="en-US" dirty="0">
              <a:solidFill>
                <a:srgbClr val="FF0000"/>
              </a:solidFill>
            </a:endParaRPr>
          </a:p>
        </p:txBody>
      </p:sp>
      <p:sp>
        <p:nvSpPr>
          <p:cNvPr id="5" name="Content Placeholder 4"/>
          <p:cNvSpPr>
            <a:spLocks noGrp="1"/>
          </p:cNvSpPr>
          <p:nvPr>
            <p:ph idx="1"/>
          </p:nvPr>
        </p:nvSpPr>
        <p:spPr>
          <a:xfrm>
            <a:off x="0" y="1357298"/>
            <a:ext cx="9144000" cy="5500702"/>
          </a:xfrm>
        </p:spPr>
        <p:txBody>
          <a:bodyPr>
            <a:normAutofit lnSpcReduction="10000"/>
          </a:bodyPr>
          <a:lstStyle/>
          <a:p>
            <a:pPr>
              <a:buNone/>
            </a:pPr>
            <a:r>
              <a:rPr lang="af-ZA" b="1" dirty="0">
                <a:solidFill>
                  <a:srgbClr val="00B050"/>
                </a:solidFill>
              </a:rPr>
              <a:t>Hebr. 12:1-2</a:t>
            </a:r>
            <a:r>
              <a:rPr lang="af-ZA" i="1" dirty="0"/>
              <a:t>	“Terwyl ons dan so 'n groot skare geloofsgetuies rondom ons het, laat ons elke las van ons afgooi, ook die sonde wat ons so maklik verstrik, en laat ons die wedloop wat vir ons voorlê, met volharding hardloop, die oog gevestig op Jesus, die Begin en Voleinder van die geloof.”</a:t>
            </a:r>
            <a:endParaRPr lang="en-US" dirty="0"/>
          </a:p>
          <a:p>
            <a:pPr>
              <a:buNone/>
            </a:pPr>
            <a:endParaRPr lang="en-ZA" dirty="0" smtClean="0"/>
          </a:p>
          <a:p>
            <a:pPr>
              <a:buNone/>
            </a:pPr>
            <a:r>
              <a:rPr lang="af-ZA" b="1" dirty="0">
                <a:solidFill>
                  <a:srgbClr val="00B050"/>
                </a:solidFill>
              </a:rPr>
              <a:t>Open. 16:15</a:t>
            </a:r>
            <a:r>
              <a:rPr lang="af-ZA" i="1" dirty="0"/>
              <a:t>	“Kyk, Ek kom onverwags soos 'n dief. Geseënd is die een wat wakker bly en sy klere reghou, sodat hy nie kaal hoef te loop en die mense sy skande sien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14422"/>
          </a:xfrm>
        </p:spPr>
        <p:txBody>
          <a:bodyPr>
            <a:normAutofit fontScale="90000"/>
          </a:bodyPr>
          <a:lstStyle/>
          <a:p>
            <a:pPr lvl="0"/>
            <a:r>
              <a:rPr lang="af-ZA" b="1" u="sng" dirty="0">
                <a:solidFill>
                  <a:srgbClr val="FF0000"/>
                </a:solidFill>
              </a:rPr>
              <a:t>Verlos van die houvas van sonde op my lewe </a:t>
            </a:r>
            <a:r>
              <a:rPr lang="af-ZA" u="sng" dirty="0">
                <a:solidFill>
                  <a:srgbClr val="FF0000"/>
                </a:solidFill>
              </a:rPr>
              <a:t>(14</a:t>
            </a:r>
            <a:r>
              <a:rPr lang="af-ZA" u="sng" dirty="0" smtClean="0">
                <a:solidFill>
                  <a:srgbClr val="FF0000"/>
                </a:solidFill>
              </a:rPr>
              <a:t>):</a:t>
            </a:r>
            <a:endParaRPr lang="en-US" dirty="0">
              <a:solidFill>
                <a:srgbClr val="FF0000"/>
              </a:solidFill>
            </a:endParaRPr>
          </a:p>
        </p:txBody>
      </p:sp>
      <p:sp>
        <p:nvSpPr>
          <p:cNvPr id="5" name="Content Placeholder 4"/>
          <p:cNvSpPr>
            <a:spLocks noGrp="1"/>
          </p:cNvSpPr>
          <p:nvPr>
            <p:ph idx="1"/>
          </p:nvPr>
        </p:nvSpPr>
        <p:spPr>
          <a:xfrm>
            <a:off x="0" y="1857364"/>
            <a:ext cx="9144000" cy="5000636"/>
          </a:xfrm>
        </p:spPr>
        <p:txBody>
          <a:bodyPr/>
          <a:lstStyle/>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Rom. 6:16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weet tog: as julle julle aan iemand onderwerp om hom as slawe te gehoorsaam, is julle die slawe van dié een aan wie julle gehoorsaam is. As dit die sonde is, beteken dit vir julle die dood; as dit gehoorsaamheid aan God is, beteken dit vryspraak en lewe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Rom. 6:6-7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weet tog dat die sondige mens wat ons was, saam met Christus gekruisig is, sodat ons sondige bestaan beëindig kon word. Ons is dus nie langer slawe van die sonde nie. Iemand wat gesterf het, is immers vry van die mag van die sonde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Pet. 1:18-19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weet tog dat julle nie met verganklike middele soos silwer of goud losgekoop is uit julle oorgeërfde sinlose bestaan nie. Inteendeel, julle is losgekoop met die kosbare bloed van Christus, die Lam wat vlekloos en sonder liggaamsgebrek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125</Words>
  <Application>Microsoft Office PowerPoint</Application>
  <PresentationFormat>On-screen Show (4:3)</PresentationFormat>
  <Paragraphs>23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Titus 2:14-15</vt:lpstr>
      <vt:lpstr>Verlos van die straf van die sonde (11):</vt:lpstr>
      <vt:lpstr>Verlos om heilig te kan lewe (12):</vt:lpstr>
      <vt:lpstr>Ewige totale Verlossing wat wag (13):</vt:lpstr>
      <vt:lpstr>Verlos van die houvas van sonde op my lewe (14):</vt:lpstr>
      <vt:lpstr>Rom. 6:16   “Julle weet tog: as julle julle aan iemand onderwerp om hom as slawe te gehoorsaam, is julle die slawe van dié een aan wie julle gehoorsaam is. As dit die sonde is, beteken dit vir julle die dood; as dit gehoorsaamheid aan God is, beteken dit vryspraak en lewe.”</vt:lpstr>
      <vt:lpstr>Rom. 6:6-7   “Ons weet tog dat die sondige mens wat ons was, saam met Christus gekruisig is, sodat ons sondige bestaan beëindig kon word. Ons is dus nie langer slawe van die sonde nie. Iemand wat gesterf het, is immers vry van die mag van die sonde.”</vt:lpstr>
      <vt:lpstr>Slide 8</vt:lpstr>
      <vt:lpstr>I Pet. 1:18-19   “Julle weet tog dat julle nie met verganklike middele soos silwer of goud losgekoop is uit julle oorgeërfde sinlose bestaan nie. Inteendeel, julle is losgekoop met die kosbare bloed van Christus, die Lam wat vlekloos en sonder liggaamsgebrek is.</vt:lpstr>
      <vt:lpstr>Slide 10</vt:lpstr>
      <vt:lpstr>Joh. 8:35   “Eers as die Seun julle vry maak, sal julle werklik vry wees. </vt:lpstr>
      <vt:lpstr>Slide 12</vt:lpstr>
      <vt:lpstr>Gal. 5:1    “Christus het ons vry gemaak om werklik vry te wees. Staan dan vas in hierdie vryheid en moet julle nie weer onder 'n slawejuk laat indwing nie.”</vt:lpstr>
      <vt:lpstr>Slide 14</vt:lpstr>
      <vt:lpstr>Mark. 10:45   “Die Seun van die mens het ook nie gekom om gedien te word nie, maar om te dien en sy lewe te gee as losprys vir baie mense.”</vt:lpstr>
      <vt:lpstr>Slide 16</vt:lpstr>
      <vt:lpstr>Ef. 2:10    “Nee, God het ons gemaak wat ons nou is: in Christus Jesus het Hy ons geskep om ons lewe te wy aan die goeie dade waarvoor Hy ons bestem het.”</vt:lpstr>
      <vt:lpstr>Slide 18</vt:lpstr>
      <vt:lpstr>“You cannot convey the impression both that you are a great preacher and that Jesus Christ is a great Savior.”       James Denney </vt:lpstr>
      <vt:lpstr>“Preaching that does not display divine authority, both in its content and in its manner, is not the substance but only the shadow of the real thing...  For the preacher to reach the point where he no longers hinders or obstructs his text from speaking is harder work than is sometimes realized.”        J.I. Packer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Titus 2:14-15</dc:title>
  <dc:creator>Windows User</dc:creator>
  <cp:lastModifiedBy>Windows User</cp:lastModifiedBy>
  <cp:revision>1</cp:revision>
  <dcterms:created xsi:type="dcterms:W3CDTF">2019-07-05T06:27:46Z</dcterms:created>
  <dcterms:modified xsi:type="dcterms:W3CDTF">2019-07-05T06:35:51Z</dcterms:modified>
</cp:coreProperties>
</file>