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7" r:id="rId2"/>
    <p:sldId id="256" r:id="rId3"/>
    <p:sldId id="257" r:id="rId4"/>
    <p:sldId id="258" r:id="rId5"/>
    <p:sldId id="259" r:id="rId6"/>
    <p:sldId id="260" r:id="rId7"/>
    <p:sldId id="261" r:id="rId8"/>
    <p:sldId id="262" r:id="rId9"/>
    <p:sldId id="263" r:id="rId10"/>
    <p:sldId id="264" r:id="rId11"/>
    <p:sldId id="265" r:id="rId12"/>
    <p:sldId id="267" r:id="rId13"/>
    <p:sldId id="266" r:id="rId14"/>
    <p:sldId id="268" r:id="rId15"/>
    <p:sldId id="269" r:id="rId16"/>
    <p:sldId id="270" r:id="rId17"/>
    <p:sldId id="271" r:id="rId18"/>
    <p:sldId id="272" r:id="rId19"/>
    <p:sldId id="273" r:id="rId20"/>
    <p:sldId id="274" r:id="rId21"/>
    <p:sldId id="275"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930" autoAdjust="0"/>
    <p:restoredTop sz="94660"/>
  </p:normalViewPr>
  <p:slideViewPr>
    <p:cSldViewPr>
      <p:cViewPr varScale="1">
        <p:scale>
          <a:sx n="106" d="100"/>
          <a:sy n="106" d="100"/>
        </p:scale>
        <p:origin x="-156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57326EE-D9F2-4236-ADC8-61806741B6E8}" type="datetimeFigureOut">
              <a:rPr lang="en-US" smtClean="0"/>
              <a:t>7/12/2019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C3B3A4-3004-42E0-8C39-7DBFA53B38C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7326EE-D9F2-4236-ADC8-61806741B6E8}" type="datetimeFigureOut">
              <a:rPr lang="en-US" smtClean="0"/>
              <a:t>7/12/2019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C3B3A4-3004-42E0-8C39-7DBFA53B38C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7326EE-D9F2-4236-ADC8-61806741B6E8}" type="datetimeFigureOut">
              <a:rPr lang="en-US" smtClean="0"/>
              <a:t>7/12/2019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C3B3A4-3004-42E0-8C39-7DBFA53B38C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7326EE-D9F2-4236-ADC8-61806741B6E8}" type="datetimeFigureOut">
              <a:rPr lang="en-US" smtClean="0"/>
              <a:t>7/12/2019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C3B3A4-3004-42E0-8C39-7DBFA53B38C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7326EE-D9F2-4236-ADC8-61806741B6E8}" type="datetimeFigureOut">
              <a:rPr lang="en-US" smtClean="0"/>
              <a:t>7/12/2019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C3B3A4-3004-42E0-8C39-7DBFA53B38C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57326EE-D9F2-4236-ADC8-61806741B6E8}" type="datetimeFigureOut">
              <a:rPr lang="en-US" smtClean="0"/>
              <a:t>7/12/2019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C3B3A4-3004-42E0-8C39-7DBFA53B38C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57326EE-D9F2-4236-ADC8-61806741B6E8}" type="datetimeFigureOut">
              <a:rPr lang="en-US" smtClean="0"/>
              <a:t>7/12/2019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C3B3A4-3004-42E0-8C39-7DBFA53B38C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57326EE-D9F2-4236-ADC8-61806741B6E8}" type="datetimeFigureOut">
              <a:rPr lang="en-US" smtClean="0"/>
              <a:t>7/12/2019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C3B3A4-3004-42E0-8C39-7DBFA53B38C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7326EE-D9F2-4236-ADC8-61806741B6E8}" type="datetimeFigureOut">
              <a:rPr lang="en-US" smtClean="0"/>
              <a:t>7/12/2019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C3B3A4-3004-42E0-8C39-7DBFA53B38C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7326EE-D9F2-4236-ADC8-61806741B6E8}" type="datetimeFigureOut">
              <a:rPr lang="en-US" smtClean="0"/>
              <a:t>7/12/2019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C3B3A4-3004-42E0-8C39-7DBFA53B38C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7326EE-D9F2-4236-ADC8-61806741B6E8}" type="datetimeFigureOut">
              <a:rPr lang="en-US" smtClean="0"/>
              <a:t>7/12/2019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C3B3A4-3004-42E0-8C39-7DBFA53B38C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7326EE-D9F2-4236-ADC8-61806741B6E8}" type="datetimeFigureOut">
              <a:rPr lang="en-US" smtClean="0"/>
              <a:t>7/12/2019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C3B3A4-3004-42E0-8C39-7DBFA53B38C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Tit. 3:1-2</a:t>
            </a:r>
            <a:r>
              <a:rPr lang="af-ZA" b="1" dirty="0"/>
              <a:t>		</a:t>
            </a:r>
            <a:r>
              <a:rPr lang="af-ZA" b="1" dirty="0" smtClean="0"/>
              <a:t/>
            </a:r>
            <a:br>
              <a:rPr lang="af-ZA" b="1" dirty="0" smtClean="0"/>
            </a:br>
            <a:r>
              <a:rPr lang="af-ZA" b="1" dirty="0"/>
              <a:t/>
            </a:r>
            <a:br>
              <a:rPr lang="af-ZA" b="1" dirty="0"/>
            </a:br>
            <a:r>
              <a:rPr lang="af-ZA" b="1" dirty="0" smtClean="0"/>
              <a:t>My </a:t>
            </a:r>
            <a:r>
              <a:rPr lang="af-ZA" b="1" dirty="0"/>
              <a:t>lewe in 'n goddelose wêreld </a:t>
            </a:r>
            <a:r>
              <a:rPr lang="en-US" dirty="0"/>
              <a:t/>
            </a:r>
            <a:br>
              <a:rPr lang="en-US" dirty="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22:21</a:t>
            </a:r>
            <a:r>
              <a:rPr lang="af-ZA" i="1" dirty="0"/>
              <a:t>	</a:t>
            </a:r>
            <a:r>
              <a:rPr lang="af-ZA" i="1" dirty="0" smtClean="0"/>
              <a:t/>
            </a:r>
            <a:br>
              <a:rPr lang="af-ZA" i="1" dirty="0" smtClean="0"/>
            </a:br>
            <a:r>
              <a:rPr lang="af-ZA" i="1" dirty="0"/>
              <a:t/>
            </a:r>
            <a:br>
              <a:rPr lang="af-ZA" i="1" dirty="0"/>
            </a:br>
            <a:r>
              <a:rPr lang="af-ZA" i="1" dirty="0" smtClean="0"/>
              <a:t>“Gee </a:t>
            </a:r>
            <a:r>
              <a:rPr lang="af-ZA" i="1" dirty="0"/>
              <a:t>dan aan die keiser wat aan die keiser behoort, en aan God wat aan God behoort</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13:1</a:t>
            </a:r>
            <a:r>
              <a:rPr lang="af-ZA" i="1" dirty="0"/>
              <a:t>	</a:t>
            </a:r>
            <a:r>
              <a:rPr lang="af-ZA" i="1" dirty="0" smtClean="0"/>
              <a:t/>
            </a:r>
            <a:br>
              <a:rPr lang="af-ZA" i="1" dirty="0" smtClean="0"/>
            </a:br>
            <a:r>
              <a:rPr lang="af-ZA" i="1" dirty="0"/>
              <a:t/>
            </a:r>
            <a:br>
              <a:rPr lang="af-ZA" i="1" dirty="0"/>
            </a:br>
            <a:r>
              <a:rPr lang="af-ZA" i="1" dirty="0" smtClean="0"/>
              <a:t>“</a:t>
            </a:r>
            <a:r>
              <a:rPr lang="af-ZA" i="1" dirty="0"/>
              <a:t>Elke mens moet hom onderwerp aan die owerhede wat oor hom gestel is. Daar is immers geen gesag wat nie van God kom nie, en die owerhede wat daar is, is daar deur die beskikking van God</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6:10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Solank ons die geleentheid het, moet ons dus aan almal goed doen, veral aan ons medegelowiges</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4:8</a:t>
            </a:r>
            <a:r>
              <a:rPr lang="af-ZA" b="1" dirty="0"/>
              <a:t>		</a:t>
            </a:r>
            <a:r>
              <a:rPr lang="af-ZA" b="1" dirty="0" smtClean="0"/>
              <a:t/>
            </a:r>
            <a:br>
              <a:rPr lang="af-ZA" b="1" dirty="0" smtClean="0"/>
            </a:br>
            <a:r>
              <a:rPr lang="af-ZA" b="1" dirty="0"/>
              <a:t/>
            </a:r>
            <a:br>
              <a:rPr lang="af-ZA" b="1" dirty="0"/>
            </a:br>
            <a:r>
              <a:rPr lang="af-ZA" i="1" dirty="0" smtClean="0"/>
              <a:t>“</a:t>
            </a:r>
            <a:r>
              <a:rPr lang="af-ZA" i="1" dirty="0"/>
              <a:t>Verder, broers, alles wat waar is, alles wat edel is, alles wat reg is, alles wat rein is, alles wat mooi is, alles wat prysenswaardig is – watter deug of lofwaardige saak daar ook mag wees – daarop moet julle julle gedagtes rig.”</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12:18</a:t>
            </a:r>
            <a:r>
              <a:rPr lang="af-ZA" i="1" dirty="0"/>
              <a:t>	</a:t>
            </a:r>
            <a:r>
              <a:rPr lang="af-ZA" i="1" dirty="0" smtClean="0"/>
              <a:t/>
            </a:r>
            <a:br>
              <a:rPr lang="af-ZA" i="1" dirty="0" smtClean="0"/>
            </a:br>
            <a:r>
              <a:rPr lang="af-ZA" i="1" dirty="0"/>
              <a:t/>
            </a:r>
            <a:br>
              <a:rPr lang="af-ZA" i="1" dirty="0"/>
            </a:br>
            <a:r>
              <a:rPr lang="af-ZA" i="1" dirty="0" smtClean="0"/>
              <a:t>“</a:t>
            </a:r>
            <a:r>
              <a:rPr lang="af-ZA" i="1" dirty="0"/>
              <a:t>As dit moontlik is, sover dit van julle afhang, leef in vrede met alle mense.”</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2:4	</a:t>
            </a:r>
            <a:r>
              <a:rPr lang="af-ZA" i="1" dirty="0"/>
              <a:t>	</a:t>
            </a:r>
            <a:r>
              <a:rPr lang="af-ZA" i="1" dirty="0" smtClean="0"/>
              <a:t/>
            </a:r>
            <a:br>
              <a:rPr lang="af-ZA" i="1" dirty="0" smtClean="0"/>
            </a:br>
            <a:r>
              <a:rPr lang="af-ZA" i="1" dirty="0"/>
              <a:t/>
            </a:r>
            <a:br>
              <a:rPr lang="af-ZA" i="1" dirty="0"/>
            </a:br>
            <a:r>
              <a:rPr lang="af-ZA" i="1" dirty="0" smtClean="0"/>
              <a:t>“</a:t>
            </a:r>
            <a:r>
              <a:rPr lang="af-ZA" i="1" dirty="0"/>
              <a:t>Julle moenie net elkeen aan sy eie belange dink nie, maar ook aan dié van ander.</a:t>
            </a:r>
            <a:br>
              <a:rPr lang="af-ZA" i="1" dirty="0"/>
            </a:b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II Kor. </a:t>
            </a:r>
            <a:r>
              <a:rPr lang="af-ZA" b="1" dirty="0" smtClean="0">
                <a:solidFill>
                  <a:srgbClr val="00B050"/>
                </a:solidFill>
              </a:rPr>
              <a:t>10:3-5</a:t>
            </a:r>
            <a:br>
              <a:rPr lang="af-ZA" b="1" dirty="0" smtClean="0">
                <a:solidFill>
                  <a:srgbClr val="00B050"/>
                </a:solidFill>
              </a:rPr>
            </a:br>
            <a:r>
              <a:rPr lang="af-ZA" i="1" dirty="0"/>
              <a:t>	</a:t>
            </a:r>
            <a:r>
              <a:rPr lang="af-ZA" i="1" dirty="0" smtClean="0"/>
              <a:t/>
            </a:r>
            <a:br>
              <a:rPr lang="af-ZA" i="1" dirty="0" smtClean="0"/>
            </a:br>
            <a:r>
              <a:rPr lang="af-ZA" i="1" dirty="0" smtClean="0"/>
              <a:t>“Die </a:t>
            </a:r>
            <a:r>
              <a:rPr lang="af-ZA" i="1" dirty="0"/>
              <a:t>wapens van ons stryd is nie die wapens van die mens nie, maar die kragtige wapens van God wat vestings kan vernietig. Daarmee vernietig ons die redenasies en elke hooghartige aanval wat teen die kennis van God gerig word</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When Christians become political, sinners become the enemy instead of the mission field</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John MacAthur</a:t>
            </a:r>
            <a:endParaRPr lang="en-US" dirty="0">
              <a:solidFill>
                <a:srgbClr val="7030A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19:8</a:t>
            </a:r>
            <a:r>
              <a:rPr lang="af-ZA" i="1" dirty="0"/>
              <a:t>	</a:t>
            </a:r>
            <a:r>
              <a:rPr lang="af-ZA" i="1" dirty="0" smtClean="0"/>
              <a:t/>
            </a:r>
            <a:br>
              <a:rPr lang="af-ZA" i="1" dirty="0" smtClean="0"/>
            </a:br>
            <a:r>
              <a:rPr lang="af-ZA" i="1" dirty="0"/>
              <a:t/>
            </a:r>
            <a:br>
              <a:rPr lang="af-ZA" i="1" dirty="0"/>
            </a:br>
            <a:r>
              <a:rPr lang="af-ZA" i="1" dirty="0" smtClean="0"/>
              <a:t>“</a:t>
            </a:r>
            <a:r>
              <a:rPr lang="af-ZA" i="1" dirty="0"/>
              <a:t>Die Seun van die mens het immers gekom om te soek en te red wat verlore is</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9:1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Terwyl Ek in die wêreld is, is Ek die lig vir die wêreld</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17:16,18</a:t>
            </a:r>
            <a:br>
              <a:rPr lang="af-ZA" b="1" dirty="0" smtClean="0">
                <a:solidFill>
                  <a:srgbClr val="00B050"/>
                </a:solidFill>
              </a:rPr>
            </a:br>
            <a:r>
              <a:rPr lang="af-ZA" i="1" dirty="0"/>
              <a:t>	</a:t>
            </a:r>
            <a:r>
              <a:rPr lang="af-ZA" i="1" dirty="0" smtClean="0"/>
              <a:t/>
            </a:r>
            <a:br>
              <a:rPr lang="af-ZA" i="1" dirty="0" smtClean="0"/>
            </a:br>
            <a:r>
              <a:rPr lang="af-ZA" i="1" dirty="0" smtClean="0"/>
              <a:t>“</a:t>
            </a:r>
            <a:r>
              <a:rPr lang="af-ZA" i="1" dirty="0"/>
              <a:t>Hulle behoort nie tot die wêreld nie, net soos Ek ook nie tot die wêreld behoort nie</a:t>
            </a:r>
            <a:r>
              <a:rPr lang="af-ZA" i="1" dirty="0" smtClean="0"/>
              <a:t>...</a:t>
            </a:r>
            <a:br>
              <a:rPr lang="af-ZA" i="1" dirty="0" smtClean="0"/>
            </a:br>
            <a:r>
              <a:rPr lang="af-ZA" i="1" dirty="0" smtClean="0"/>
              <a:t>“</a:t>
            </a:r>
            <a:r>
              <a:rPr lang="af-ZA" i="1" dirty="0"/>
              <a:t>Soos U My na die wêreld toe gestuur het, het Ek hulle ook na die wêreld toe gestuur</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2:15	</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Sorg dat julle bo alle verdenking staan en opreg bly, onberispelike kinders van God te midde van ontaarde en korrupte mense. Tree onder hulle op as ligdraers in die wêreld</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3:20	</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Maar ons is burgers van die hemel, van waar af ons ook die Here Jesus Christus as Verlosser verwag</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56</Words>
  <Application>Microsoft Office PowerPoint</Application>
  <PresentationFormat>On-screen Show (4:3)</PresentationFormat>
  <Paragraphs>14</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Tit. 3:1-2    My lewe in 'n goddelose wêreld  </vt:lpstr>
      <vt:lpstr>Slide 2</vt:lpstr>
      <vt:lpstr>II Kor. 10:3-5   “Die wapens van ons stryd is nie die wapens van die mens nie, maar die kragtige wapens van God wat vestings kan vernietig. Daarmee vernietig ons die redenasies en elke hooghartige aanval wat teen die kennis van God gerig word.”</vt:lpstr>
      <vt:lpstr>“When Christians become political, sinners become the enemy instead of the mission field.”       John MacAthur</vt:lpstr>
      <vt:lpstr>Luk. 19:8   “Die Seun van die mens het immers gekom om te soek en te red wat verlore is.”</vt:lpstr>
      <vt:lpstr>Joh. 9:1    “Terwyl Ek in die wêreld is, is Ek die lig vir die wêreld.””</vt:lpstr>
      <vt:lpstr>Joh. 17:16,18   “Hulle behoort nie tot die wêreld nie, net soos Ek ook nie tot die wêreld behoort nie... “Soos U My na die wêreld toe gestuur het, het Ek hulle ook na die wêreld toe gestuur”</vt:lpstr>
      <vt:lpstr>Fil. 2:15    “Sorg dat julle bo alle verdenking staan en opreg bly, onberispelike kinders van God te midde van ontaarde en korrupte mense. Tree onder hulle op as ligdraers in die wêreld”</vt:lpstr>
      <vt:lpstr>Fil. 3:20    “Maar ons is burgers van die hemel, van waar af ons ook die Here Jesus Christus as Verlosser verwag.”</vt:lpstr>
      <vt:lpstr>Slide 10</vt:lpstr>
      <vt:lpstr>Matt. 22:21   “Gee dan aan die keiser wat aan die keiser behoort, en aan God wat aan God behoort.”</vt:lpstr>
      <vt:lpstr>Rom. 13:1   “Elke mens moet hom onderwerp aan die owerhede wat oor hom gestel is. Daar is immers geen gesag wat nie van God kom nie, en die owerhede wat daar is, is daar deur die beskikking van God.”</vt:lpstr>
      <vt:lpstr>Slide 13</vt:lpstr>
      <vt:lpstr>Gal. 6:10   “Solank ons die geleentheid het, moet ons dus aan almal goed doen, veral aan ons medegelowiges.</vt:lpstr>
      <vt:lpstr>Slide 15</vt:lpstr>
      <vt:lpstr>Fil. 4:8    “Verder, broers, alles wat waar is, alles wat edel is, alles wat reg is, alles wat rein is, alles wat mooi is, alles wat prysenswaardig is – watter deug of lofwaardige saak daar ook mag wees – daarop moet julle julle gedagtes rig.”</vt:lpstr>
      <vt:lpstr>Slide 17</vt:lpstr>
      <vt:lpstr>Rom. 12:18   “As dit moontlik is, sover dit van julle afhang, leef in vrede met alle mense.”</vt:lpstr>
      <vt:lpstr>Slide 19</vt:lpstr>
      <vt:lpstr>Fil. 2:4    “Julle moenie net elkeen aan sy eie belange dink nie, maar ook aan dié van ander. </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 3:1-2    My lewe in 'n goddelose wêreld  </dc:title>
  <dc:creator>Windows User</dc:creator>
  <cp:lastModifiedBy>Windows User</cp:lastModifiedBy>
  <cp:revision>1</cp:revision>
  <dcterms:created xsi:type="dcterms:W3CDTF">2019-07-12T06:05:46Z</dcterms:created>
  <dcterms:modified xsi:type="dcterms:W3CDTF">2019-07-12T06:11:34Z</dcterms:modified>
</cp:coreProperties>
</file>