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3"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94" r:id="rId29"/>
    <p:sldId id="292"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527" autoAdjust="0"/>
    <p:restoredTop sz="94660"/>
  </p:normalViewPr>
  <p:slideViewPr>
    <p:cSldViewPr>
      <p:cViewPr varScale="1">
        <p:scale>
          <a:sx n="106" d="100"/>
          <a:sy n="106" d="100"/>
        </p:scale>
        <p:origin x="-15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7DA3081-201F-4952-9650-92F6F2BF4677}" type="datetimeFigureOut">
              <a:rPr lang="en-US" smtClean="0"/>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A3081-201F-4952-9650-92F6F2BF4677}" type="datetimeFigureOut">
              <a:rPr lang="en-US" smtClean="0"/>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A3081-201F-4952-9650-92F6F2BF4677}" type="datetimeFigureOut">
              <a:rPr lang="en-US" smtClean="0"/>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DA3081-201F-4952-9650-92F6F2BF4677}" type="datetimeFigureOut">
              <a:rPr lang="en-US" smtClean="0"/>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7DA3081-201F-4952-9650-92F6F2BF4677}" type="datetimeFigureOut">
              <a:rPr lang="en-US" smtClean="0"/>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7DA3081-201F-4952-9650-92F6F2BF4677}" type="datetimeFigureOut">
              <a:rPr lang="en-US" smtClean="0"/>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7DA3081-201F-4952-9650-92F6F2BF4677}" type="datetimeFigureOut">
              <a:rPr lang="en-US" smtClean="0"/>
              <a:t>7/18/2019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7DA3081-201F-4952-9650-92F6F2BF4677}" type="datetimeFigureOut">
              <a:rPr lang="en-US" smtClean="0"/>
              <a:t>7/18/2019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A3081-201F-4952-9650-92F6F2BF4677}" type="datetimeFigureOut">
              <a:rPr lang="en-US" smtClean="0"/>
              <a:t>7/18/2019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A3081-201F-4952-9650-92F6F2BF4677}" type="datetimeFigureOut">
              <a:rPr lang="en-US" smtClean="0"/>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DA3081-201F-4952-9650-92F6F2BF4677}" type="datetimeFigureOut">
              <a:rPr lang="en-US" smtClean="0"/>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7F380E-0724-4649-BCFC-21F9845E3E3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DA3081-201F-4952-9650-92F6F2BF4677}" type="datetimeFigureOut">
              <a:rPr lang="en-US" smtClean="0"/>
              <a:t>7/18/2019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7F380E-0724-4649-BCFC-21F9845E3E3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Tit. 3:3</a:t>
            </a:r>
            <a:r>
              <a:rPr lang="af-ZA" b="1" dirty="0"/>
              <a:t>		</a:t>
            </a:r>
            <a:r>
              <a:rPr lang="af-ZA" b="1" dirty="0" smtClean="0"/>
              <a:t/>
            </a:r>
            <a:br>
              <a:rPr lang="af-ZA" b="1" dirty="0" smtClean="0"/>
            </a:br>
            <a:r>
              <a:rPr lang="af-ZA" b="1" dirty="0"/>
              <a:t/>
            </a:r>
            <a:br>
              <a:rPr lang="af-ZA" b="1" dirty="0"/>
            </a:br>
            <a:r>
              <a:rPr lang="af-ZA" b="1" dirty="0" smtClean="0"/>
              <a:t>My </a:t>
            </a:r>
            <a:r>
              <a:rPr lang="af-ZA" b="1" dirty="0"/>
              <a:t>lewe in 'n goddelose wêreld (b)</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28:19-20</a:t>
            </a:r>
            <a:r>
              <a:rPr lang="af-ZA" i="1" dirty="0"/>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 doop hulle in die Naam van die Vader en die Seun en die Heilige Gees, en leer hulle om alles te onderhou wat Ek julle beveel het</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1:25</a:t>
            </a:r>
            <a:r>
              <a:rPr lang="af-ZA" i="1" dirty="0"/>
              <a:t>	</a:t>
            </a:r>
            <a:r>
              <a:rPr lang="af-ZA" i="1" dirty="0" smtClean="0"/>
              <a:t/>
            </a:r>
            <a:br>
              <a:rPr lang="af-ZA" i="1" dirty="0" smtClean="0"/>
            </a:br>
            <a:r>
              <a:rPr lang="af-ZA" i="1" dirty="0"/>
              <a:t/>
            </a:r>
            <a:br>
              <a:rPr lang="af-ZA" i="1" dirty="0"/>
            </a:br>
            <a:r>
              <a:rPr lang="af-ZA" i="1" dirty="0" smtClean="0"/>
              <a:t>“</a:t>
            </a:r>
            <a:r>
              <a:rPr lang="af-ZA" i="1" dirty="0"/>
              <a:t>Wat vir die wêreld die onsin van God is, is groter wysheid as die wysheid van mense, en wat vir die wêreld die swakheid van God is, is groter krag as die krag van mense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omdat hulle dit van geen belang ag om God te ken nie, gee Hy hulle oor aan hulle verdraaide opvattings, sodat hulle doen wat onbetaamlik is</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33:6</a:t>
            </a:r>
            <a:r>
              <a:rPr lang="af-ZA" i="1" dirty="0"/>
              <a:t>	</a:t>
            </a:r>
            <a:r>
              <a:rPr lang="af-ZA" i="1" dirty="0" smtClean="0"/>
              <a:t/>
            </a:r>
            <a:br>
              <a:rPr lang="af-ZA" i="1" dirty="0" smtClean="0"/>
            </a:br>
            <a:r>
              <a:rPr lang="af-ZA" i="1" dirty="0"/>
              <a:t/>
            </a:r>
            <a:br>
              <a:rPr lang="af-ZA" i="1" dirty="0"/>
            </a:br>
            <a:r>
              <a:rPr lang="af-ZA" i="1" dirty="0" smtClean="0"/>
              <a:t>“</a:t>
            </a:r>
            <a:r>
              <a:rPr lang="af-ZA" i="1" dirty="0"/>
              <a:t>Die kosbare besitting wat werklik kan </a:t>
            </a:r>
            <a:r>
              <a:rPr lang="af-ZA" i="1" dirty="0" smtClean="0"/>
              <a:t>help, is </a:t>
            </a:r>
            <a:r>
              <a:rPr lang="af-ZA" i="1" u="sng" dirty="0"/>
              <a:t>wysheid</a:t>
            </a:r>
            <a:r>
              <a:rPr lang="af-ZA" i="1" dirty="0"/>
              <a:t> en </a:t>
            </a:r>
            <a:r>
              <a:rPr lang="af-ZA" i="1" u="sng" dirty="0"/>
              <a:t>kennis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Spr. 1:7		</a:t>
            </a:r>
            <a:r>
              <a:rPr lang="af-ZA" b="1" dirty="0" smtClean="0"/>
              <a:t/>
            </a:r>
            <a:br>
              <a:rPr lang="af-ZA" b="1" dirty="0" smtClean="0"/>
            </a:br>
            <a:r>
              <a:rPr lang="af-ZA" b="1" dirty="0"/>
              <a:t/>
            </a:r>
            <a:br>
              <a:rPr lang="af-ZA" b="1" dirty="0"/>
            </a:br>
            <a:r>
              <a:rPr lang="af-ZA" i="1" dirty="0" smtClean="0"/>
              <a:t>“</a:t>
            </a:r>
            <a:r>
              <a:rPr lang="af-ZA" i="1" dirty="0"/>
              <a:t>Kennis begin met die dien van die Here;”</a:t>
            </a:r>
            <a:r>
              <a:rPr lang="en-US" dirty="0"/>
              <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omdat hulle dit van geen belang ag om God te ken nie, gee Hy hulle oor aan hulle verdraaide opvattings, sodat hulle doen wat onbetaamlik is</a:t>
            </a:r>
            <a:r>
              <a:rPr lang="af-ZA" i="1" dirty="0" smtClean="0"/>
              <a: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b="1" dirty="0"/>
              <a:t>	</a:t>
            </a:r>
            <a:r>
              <a:rPr lang="af-ZA" b="1" dirty="0" smtClean="0"/>
              <a:t/>
            </a:r>
            <a:br>
              <a:rPr lang="af-ZA" b="1" dirty="0" smtClean="0"/>
            </a:br>
            <a:r>
              <a:rPr lang="af-ZA" b="1" dirty="0"/>
              <a:t/>
            </a:r>
            <a:br>
              <a:rPr lang="af-ZA" b="1" dirty="0"/>
            </a:br>
            <a:r>
              <a:rPr lang="af-ZA" i="1" dirty="0" smtClean="0"/>
              <a:t>“Nie </a:t>
            </a:r>
            <a:r>
              <a:rPr lang="af-ZA" i="1" dirty="0"/>
              <a:t>elkeen wat vir My sê: ‘Here, Here,’ sal in die koninkryk van die hemel ingaan nie, maar </a:t>
            </a:r>
            <a:r>
              <a:rPr lang="af-ZA" i="1" u="sng" dirty="0"/>
              <a:t>net hy wat die wil doen van my Vader</a:t>
            </a:r>
            <a:r>
              <a:rPr lang="af-ZA" i="1" dirty="0"/>
              <a:t> wat in die hemel is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14:15</a:t>
            </a:r>
            <a:r>
              <a:rPr lang="af-ZA" i="1" dirty="0"/>
              <a:t>	</a:t>
            </a:r>
            <a:r>
              <a:rPr lang="af-ZA" i="1" dirty="0" smtClean="0"/>
              <a:t/>
            </a:r>
            <a:br>
              <a:rPr lang="af-ZA" i="1" dirty="0" smtClean="0"/>
            </a:br>
            <a:r>
              <a:rPr lang="af-ZA" i="1" dirty="0"/>
              <a:t/>
            </a:r>
            <a:br>
              <a:rPr lang="af-ZA" i="1" dirty="0"/>
            </a:br>
            <a:r>
              <a:rPr lang="af-ZA" i="1" dirty="0" smtClean="0"/>
              <a:t>“As </a:t>
            </a:r>
            <a:r>
              <a:rPr lang="af-ZA" i="1" dirty="0"/>
              <a:t>julle My liefhet, sal julle my opdragte uitvoer</a:t>
            </a:r>
            <a:r>
              <a:rPr lang="af-ZA" i="1" dirty="0" smtClean="0"/>
              <a:t>.”</a:t>
            </a:r>
            <a:br>
              <a:rPr lang="af-ZA" i="1" dirty="0" smtClean="0"/>
            </a:br>
            <a:r>
              <a:rPr lang="en-US" dirty="0"/>
              <a:t/>
            </a:r>
            <a:br>
              <a:rPr lang="en-US" dirty="0"/>
            </a:br>
            <a:r>
              <a:rPr lang="af-ZA" b="1" dirty="0">
                <a:solidFill>
                  <a:srgbClr val="00B050"/>
                </a:solidFill>
              </a:rPr>
              <a:t>Joh. 15:14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is my vriende as julle doen wat Ek julle beveel.”</a:t>
            </a:r>
            <a:r>
              <a:rPr lang="en-US" dirty="0"/>
              <a:t/>
            </a:r>
            <a:br>
              <a:rPr lang="en-US"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12:9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want die groot draak, die slang van ouds, wat die duiwel en die Satan genoem word en wat die hele wêreld verlei, is uit die hemel uit gegooi. Hy is op die aarde gegooi en sy engele saam met hom.</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58:4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Slegte mense loop van hulle geboorte af 'n verkeerde pad, vandat hulle in die wêreld gekom het, dwaal hierdie bedrieërs af</a:t>
            </a:r>
            <a:r>
              <a:rPr lang="af-ZA" i="1" dirty="0" smtClean="0"/>
              <a: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Jesus </a:t>
            </a:r>
            <a:r>
              <a:rPr lang="af-ZA" i="1" dirty="0"/>
              <a:t>antwoord hulle: “Pas op dat niemand julle mislei nie</a:t>
            </a:r>
            <a:r>
              <a:rPr lang="af-ZA" i="1" dirty="0" smtClean="0"/>
              <a:t>.”</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a:t>
            </a:r>
            <a:r>
              <a:rPr lang="af-ZA" i="1" dirty="0"/>
              <a:t>	</a:t>
            </a:r>
            <a:r>
              <a:rPr lang="af-ZA" i="1" dirty="0" smtClean="0"/>
              <a:t/>
            </a:r>
            <a:br>
              <a:rPr lang="af-ZA" i="1" dirty="0" smtClean="0"/>
            </a:br>
            <a:r>
              <a:rPr lang="af-ZA" i="1" dirty="0"/>
              <a:t/>
            </a:r>
            <a:br>
              <a:rPr lang="af-ZA" i="1"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6:20-21</a:t>
            </a:r>
            <a:r>
              <a:rPr lang="af-ZA" i="1" dirty="0"/>
              <a:t>	</a:t>
            </a:r>
            <a:r>
              <a:rPr lang="af-ZA" i="1" dirty="0" smtClean="0"/>
              <a:t/>
            </a:r>
            <a:br>
              <a:rPr lang="af-ZA" i="1" dirty="0" smtClean="0"/>
            </a:br>
            <a:r>
              <a:rPr lang="af-ZA" i="1" dirty="0"/>
              <a:t/>
            </a:r>
            <a:br>
              <a:rPr lang="af-ZA" i="1" dirty="0"/>
            </a:br>
            <a:r>
              <a:rPr lang="af-ZA" i="1" dirty="0" smtClean="0"/>
              <a:t>“</a:t>
            </a:r>
            <a:r>
              <a:rPr lang="af-ZA" i="1" dirty="0"/>
              <a:t>Toe julle slawe van die sonde was, was julle nie in diens van God nie. Wat was die vrug wat dié dinge waaroor julle nou skaam kry, tóé vir julle opgelewer het? Die uiteinde van dié dinge is die dood</a:t>
            </a:r>
            <a:r>
              <a:rPr lang="af-ZA" i="1" dirty="0" smtClean="0"/>
              <a:t>.</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Onthou hoe julle was!!</a:t>
            </a:r>
            <a:r>
              <a:rPr lang="en-US"/>
              <a:t/>
            </a:r>
            <a:br>
              <a:rPr lang="en-US"/>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1:18</a:t>
            </a:r>
            <a:r>
              <a:rPr lang="af-ZA" i="1" dirty="0"/>
              <a:t>	</a:t>
            </a:r>
            <a:r>
              <a:rPr lang="af-ZA" i="1" dirty="0" smtClean="0"/>
              <a:t/>
            </a:r>
            <a:br>
              <a:rPr lang="af-ZA" i="1" dirty="0" smtClean="0"/>
            </a:br>
            <a:r>
              <a:rPr lang="af-ZA" i="1" dirty="0"/>
              <a:t/>
            </a:r>
            <a:br>
              <a:rPr lang="af-ZA" i="1" dirty="0"/>
            </a:br>
            <a:r>
              <a:rPr lang="af-ZA" i="1" dirty="0" smtClean="0"/>
              <a:t>“</a:t>
            </a:r>
            <a:r>
              <a:rPr lang="af-ZA" i="1" dirty="0"/>
              <a:t>God openbaar vanuit die hemel sy toorn oor al die goddeloosheid en ongeregtigheid van die mense wat die waarheid deur hulle ongeregtigheid probeer onderdruk</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1:28-32</a:t>
            </a:r>
            <a:r>
              <a:rPr lang="af-ZA" i="1" dirty="0"/>
              <a:t>	</a:t>
            </a:r>
            <a:r>
              <a:rPr lang="af-ZA" i="1" dirty="0" smtClean="0"/>
              <a:t/>
            </a:r>
            <a:br>
              <a:rPr lang="af-ZA" i="1" dirty="0" smtClean="0"/>
            </a:br>
            <a:r>
              <a:rPr lang="af-ZA" i="1" dirty="0" smtClean="0"/>
              <a:t/>
            </a:r>
            <a:br>
              <a:rPr lang="af-ZA" i="1" dirty="0" smtClean="0"/>
            </a:br>
            <a:r>
              <a:rPr lang="af-ZA" i="1" dirty="0" smtClean="0"/>
              <a:t>“</a:t>
            </a:r>
            <a:r>
              <a:rPr lang="af-ZA" i="1" dirty="0"/>
              <a:t>En omdat hulle dit van geen belang ag om God te ken nie, gee Hy hulle oor aan hulle verdraaide opvattings, sodat hulle doen wat onbetaamlik is. Hulle is een en al ongeregtigheid, slegtheid, hebsug en gemeenheid; hulle is vol jaloesie, moord, twis, bedrog en kwaadwilligheid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 Kor. 6:9-11</a:t>
            </a:r>
            <a:r>
              <a:rPr lang="af-ZA" i="1" dirty="0"/>
              <a:t>	</a:t>
            </a:r>
            <a:r>
              <a:rPr lang="af-ZA" i="1" dirty="0" smtClean="0"/>
              <a:t/>
            </a:r>
            <a:br>
              <a:rPr lang="af-ZA" i="1" dirty="0" smtClean="0"/>
            </a:br>
            <a:r>
              <a:rPr lang="af-ZA" i="1" dirty="0" smtClean="0"/>
              <a:t>“</a:t>
            </a:r>
            <a:r>
              <a:rPr lang="af-ZA" i="1" dirty="0"/>
              <a:t>Of weet julle nie dat mense wat onreg doen, geen deel sal kry aan die koninkryk van God nie? Moenie julleself mislei nie: geen onsedelikes of afgodsdienaars of egbrekers of mense wat homoseksualiteit beoefen of diewe of geldgieriges of dronkaards of kwaadpraters of bedrieërs sal deel kry aan die koninkryk van God </a:t>
            </a:r>
            <a:r>
              <a:rPr lang="af-ZA" i="1" dirty="0" smtClean="0"/>
              <a:t>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En so was party van julle juis ook. Maar julle het julle sonde laat afwas, julle is geheilig, julle is vrygespreek in die Naam van die Here Jesus Christus en deur die Gees van ons God.”</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3:10-12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staan immers geskrywe: “Daar is nie een wat regverdig is nie, selfs nie een nie, daar is nie een wat verstandig is nie; daar is nie een wat na die wil van God vra nie. “Almal het afgedwaal, almal het ontaard. Daar is nie een wat goed doen nie, selfs nie een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101</Words>
  <Application>Microsoft Office PowerPoint</Application>
  <PresentationFormat>On-screen Show (4:3)</PresentationFormat>
  <Paragraphs>20</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Tit. 3:3    My lewe in 'n goddelose wêreld (b) </vt:lpstr>
      <vt:lpstr>Slide 2</vt:lpstr>
      <vt:lpstr>Rom. 1:18   “God openbaar vanuit die hemel sy toorn oor al die goddeloosheid en ongeregtigheid van die mense wat die waarheid deur hulle ongeregtigheid probeer onderdruk.”</vt:lpstr>
      <vt:lpstr>Rom. 1:28-32   “En omdat hulle dit van geen belang ag om God te ken nie, gee Hy hulle oor aan hulle verdraaide opvattings, sodat hulle doen wat onbetaamlik is. Hulle is een en al ongeregtigheid, slegtheid, hebsug en gemeenheid; hulle is vol jaloesie, moord, twis, bedrog en kwaadwilligheid....</vt:lpstr>
      <vt:lpstr>I Kor. 6:9-11  “Of weet julle nie dat mense wat onreg doen, geen deel sal kry aan die koninkryk van God nie? Moenie julleself mislei nie: geen onsedelikes of afgodsdienaars of egbrekers of mense wat homoseksualiteit beoefen of diewe of geldgieriges of dronkaards of kwaadpraters of bedrieërs sal deel kry aan die koninkryk van God nie.</vt:lpstr>
      <vt:lpstr>En so was party van julle juis ook. Maar julle het julle sonde laat afwas, julle is geheilig, julle is vrygespreek in die Naam van die Here Jesus Christus en deur die Gees van ons God.”</vt:lpstr>
      <vt:lpstr>Slide 7</vt:lpstr>
      <vt:lpstr>Rom. 3:10-12   “Daar staan immers geskrywe: “Daar is nie een wat regverdig is nie, selfs nie een nie, daar is nie een wat verstandig is nie; daar is nie een wat na die wil van God vra nie. “Almal het afgedwaal, almal het ontaard. Daar is nie een wat goed doen nie, selfs nie een nie.”</vt:lpstr>
      <vt:lpstr>Slide 9</vt:lpstr>
      <vt:lpstr>Matt. 28:19-20   “Gaan dan na al die nasies toe en maak die mense my dissipels: doop hulle in die Naam van die Vader en die Seun en die Heilige Gees, en leer hulle om alles te onderhou wat Ek julle beveel het.”</vt:lpstr>
      <vt:lpstr>Slide 11</vt:lpstr>
      <vt:lpstr>I Kor. 1:25   “Wat vir die wêreld die onsin van God is, is groter wysheid as die wysheid van mense, en wat vir die wêreld die swakheid van God is, is groter krag as die krag van mense.”</vt:lpstr>
      <vt:lpstr>Rom. 1:28   “En omdat hulle dit van geen belang ag om God te ken nie, gee Hy hulle oor aan hulle verdraaide opvattings, sodat hulle doen wat onbetaamlik is.”</vt:lpstr>
      <vt:lpstr>Slide 14</vt:lpstr>
      <vt:lpstr>Jes. 33:6   “Die kosbare besitting wat werklik kan help, is wysheid en kennis”</vt:lpstr>
      <vt:lpstr>Spr. 1:7    “Kennis begin met die dien van die Here;” </vt:lpstr>
      <vt:lpstr>Slide 17</vt:lpstr>
      <vt:lpstr>Rom. 1:28   “En omdat hulle dit van geen belang ag om God te ken nie, gee Hy hulle oor aan hulle verdraaide opvattings, sodat hulle doen wat onbetaamlik is.”</vt:lpstr>
      <vt:lpstr>Matt. 7:21   “Nie elkeen wat vir My sê: ‘Here, Here,’ sal in die koninkryk van die hemel ingaan nie, maar net hy wat die wil doen van my Vader wat in die hemel is.</vt:lpstr>
      <vt:lpstr>Joh. 14:15   “As julle My liefhet, sal julle my opdragte uitvoer.”  Joh. 15:14   “Julle is my vriende as julle doen wat Ek julle beveel.” </vt:lpstr>
      <vt:lpstr>Slide 21</vt:lpstr>
      <vt:lpstr>Open. 12:9   “want die groot draak, die slang van ouds, wat die duiwel en die Satan genoem word en wat die hele wêreld verlei, is uit die hemel uit gegooi. Hy is op die aarde gegooi en sy engele saam met hom.</vt:lpstr>
      <vt:lpstr>Ps. 58:4    “Slegte mense loop van hulle geboorte af 'n verkeerde pad, vandat hulle in die wêreld gekom het, dwaal hierdie bedrieërs af.”</vt:lpstr>
      <vt:lpstr>Matt. 24:4   Jesus antwoord hulle: “Pas op dat niemand julle mislei nie.”</vt:lpstr>
      <vt:lpstr>Matt.  24:24   “Daar sal vals christusse en vals profete na vore kom, en hulle sal groot tekens en wonderwerke doen om, as dit moontlik was, selfs die uitverkorenes te mislei.</vt:lpstr>
      <vt:lpstr>Slide 26</vt:lpstr>
      <vt:lpstr>Rom. 6:20-21   “Toe julle slawe van die sonde was, was julle nie in diens van God nie. Wat was die vrug wat dié dinge waaroor julle nou skaam kry, tóé vir julle opgelewer het? Die uiteinde van dié dinge is die dood.</vt:lpstr>
      <vt:lpstr>Slide 28</vt:lpstr>
      <vt:lpstr>Onthou hoe julle was!!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 3:3    My lewe in 'n goddelose wêreld (b) </dc:title>
  <dc:creator>Windows User</dc:creator>
  <cp:lastModifiedBy>Windows User</cp:lastModifiedBy>
  <cp:revision>1</cp:revision>
  <dcterms:created xsi:type="dcterms:W3CDTF">2019-07-18T06:14:04Z</dcterms:created>
  <dcterms:modified xsi:type="dcterms:W3CDTF">2019-07-18T06:20:53Z</dcterms:modified>
</cp:coreProperties>
</file>