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7646" autoAdjust="0"/>
    <p:restoredTop sz="94660"/>
  </p:normalViewPr>
  <p:slideViewPr>
    <p:cSldViewPr>
      <p:cViewPr varScale="1">
        <p:scale>
          <a:sx n="106" d="100"/>
          <a:sy n="106" d="100"/>
        </p:scale>
        <p:origin x="-153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01A6E45-C156-4396-85E3-E0085CB3B621}" type="datetimeFigureOut">
              <a:rPr lang="en-US" smtClean="0"/>
              <a:t>7/25/2019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668D07-8DA7-4828-BB9C-E6C4408B1DB4}"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01A6E45-C156-4396-85E3-E0085CB3B621}" type="datetimeFigureOut">
              <a:rPr lang="en-US" smtClean="0"/>
              <a:t>7/25/2019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668D07-8DA7-4828-BB9C-E6C4408B1DB4}"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01A6E45-C156-4396-85E3-E0085CB3B621}" type="datetimeFigureOut">
              <a:rPr lang="en-US" smtClean="0"/>
              <a:t>7/25/2019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668D07-8DA7-4828-BB9C-E6C4408B1DB4}"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01A6E45-C156-4396-85E3-E0085CB3B621}" type="datetimeFigureOut">
              <a:rPr lang="en-US" smtClean="0"/>
              <a:t>7/25/2019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668D07-8DA7-4828-BB9C-E6C4408B1DB4}"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01A6E45-C156-4396-85E3-E0085CB3B621}" type="datetimeFigureOut">
              <a:rPr lang="en-US" smtClean="0"/>
              <a:t>7/25/2019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668D07-8DA7-4828-BB9C-E6C4408B1DB4}"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01A6E45-C156-4396-85E3-E0085CB3B621}" type="datetimeFigureOut">
              <a:rPr lang="en-US" smtClean="0"/>
              <a:t>7/25/2019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668D07-8DA7-4828-BB9C-E6C4408B1DB4}"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01A6E45-C156-4396-85E3-E0085CB3B621}" type="datetimeFigureOut">
              <a:rPr lang="en-US" smtClean="0"/>
              <a:t>7/25/2019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668D07-8DA7-4828-BB9C-E6C4408B1DB4}"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01A6E45-C156-4396-85E3-E0085CB3B621}" type="datetimeFigureOut">
              <a:rPr lang="en-US" smtClean="0"/>
              <a:t>7/25/2019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668D07-8DA7-4828-BB9C-E6C4408B1DB4}"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1A6E45-C156-4396-85E3-E0085CB3B621}" type="datetimeFigureOut">
              <a:rPr lang="en-US" smtClean="0"/>
              <a:t>7/25/2019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3668D07-8DA7-4828-BB9C-E6C4408B1DB4}"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01A6E45-C156-4396-85E3-E0085CB3B621}" type="datetimeFigureOut">
              <a:rPr lang="en-US" smtClean="0"/>
              <a:t>7/25/2019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668D07-8DA7-4828-BB9C-E6C4408B1DB4}"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01A6E45-C156-4396-85E3-E0085CB3B621}" type="datetimeFigureOut">
              <a:rPr lang="en-US" smtClean="0"/>
              <a:t>7/25/2019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668D07-8DA7-4828-BB9C-E6C4408B1DB4}"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1A6E45-C156-4396-85E3-E0085CB3B621}" type="datetimeFigureOut">
              <a:rPr lang="en-US" smtClean="0"/>
              <a:t>7/25/2019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668D07-8DA7-4828-BB9C-E6C4408B1DB4}"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smtClean="0"/>
              <a:t>	</a:t>
            </a:r>
            <a:r>
              <a:rPr lang="af-ZA" b="1" u="sng" dirty="0" smtClean="0"/>
              <a:t>Tit</a:t>
            </a:r>
            <a:r>
              <a:rPr lang="af-ZA" b="1" u="sng" dirty="0"/>
              <a:t>. 3:4-7</a:t>
            </a:r>
            <a:r>
              <a:rPr lang="af-ZA" b="1" dirty="0"/>
              <a:t>		</a:t>
            </a:r>
            <a:r>
              <a:rPr lang="af-ZA" b="1" dirty="0" smtClean="0"/>
              <a:t/>
            </a:r>
            <a:br>
              <a:rPr lang="af-ZA" b="1" dirty="0" smtClean="0"/>
            </a:br>
            <a:r>
              <a:rPr lang="af-ZA" b="1" dirty="0"/>
              <a:t/>
            </a:r>
            <a:br>
              <a:rPr lang="af-ZA" b="1" dirty="0"/>
            </a:br>
            <a:r>
              <a:rPr lang="af-ZA" b="1" dirty="0" smtClean="0"/>
              <a:t>My </a:t>
            </a:r>
            <a:r>
              <a:rPr lang="af-ZA" b="1" dirty="0"/>
              <a:t>lewe in 'n goddelose wêreld  (c)</a:t>
            </a:r>
            <a:r>
              <a:rPr lang="en-US" dirty="0"/>
              <a:t/>
            </a:r>
            <a:br>
              <a:rPr lang="en-US" dirty="0"/>
            </a:b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Ef. </a:t>
            </a:r>
            <a:r>
              <a:rPr lang="af-ZA" b="1" dirty="0" smtClean="0">
                <a:solidFill>
                  <a:srgbClr val="00B050"/>
                </a:solidFill>
              </a:rPr>
              <a:t>2:8-9</a:t>
            </a:r>
            <a:r>
              <a:rPr lang="af-ZA" i="1" dirty="0" smtClean="0"/>
              <a:t/>
            </a:r>
            <a:br>
              <a:rPr lang="af-ZA" i="1" dirty="0" smtClean="0"/>
            </a:br>
            <a:r>
              <a:rPr lang="af-ZA" i="1" dirty="0"/>
              <a:t/>
            </a:r>
            <a:br>
              <a:rPr lang="af-ZA" i="1" dirty="0"/>
            </a:br>
            <a:r>
              <a:rPr lang="af-ZA" i="1" dirty="0" smtClean="0"/>
              <a:t>“</a:t>
            </a:r>
            <a:r>
              <a:rPr lang="af-ZA" i="1" dirty="0"/>
              <a:t>Julle is inderdaad uit genade gered, deur geloof. Hierdie redding kom nie uit julleself nie; dit is 'n gawe van God. Dit kom nie deur julle eie verdienste nie, en daarom het niemand enige rede om op homself trots te wees nie</a:t>
            </a:r>
            <a:r>
              <a:rPr lang="af-ZA" i="1"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3:5-6</a:t>
            </a:r>
            <a:r>
              <a:rPr lang="af-ZA" i="1" dirty="0"/>
              <a:t>	</a:t>
            </a:r>
            <a:r>
              <a:rPr lang="af-ZA" i="1" dirty="0" smtClean="0"/>
              <a:t/>
            </a:r>
            <a:br>
              <a:rPr lang="af-ZA" i="1" dirty="0" smtClean="0"/>
            </a:br>
            <a:r>
              <a:rPr lang="af-ZA" i="1" dirty="0"/>
              <a:t/>
            </a:r>
            <a:br>
              <a:rPr lang="af-ZA" i="1" dirty="0"/>
            </a:br>
            <a:r>
              <a:rPr lang="af-ZA" i="1" dirty="0" smtClean="0"/>
              <a:t>“</a:t>
            </a:r>
            <a:r>
              <a:rPr lang="af-ZA" i="1" dirty="0"/>
              <a:t>Jesus het geantwoord: “Dit verseker Ek jou: As iemand nie uit water en Gees gebore word nie, kan hy nie in die koninkryk van God kom nie. Wat uit die mens gebore is, is mens; en wat uit die Gees gebore is, is gees</a:t>
            </a:r>
            <a:r>
              <a:rPr lang="af-ZA" i="1" dirty="0" smtClean="0"/>
              <a:t>.</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Gal. 2:20</a:t>
            </a:r>
            <a:r>
              <a:rPr lang="af-ZA" i="1" dirty="0"/>
              <a:t>	</a:t>
            </a:r>
            <a:r>
              <a:rPr lang="af-ZA" i="1" dirty="0" smtClean="0"/>
              <a:t/>
            </a:r>
            <a:br>
              <a:rPr lang="af-ZA" i="1" dirty="0" smtClean="0"/>
            </a:br>
            <a:r>
              <a:rPr lang="af-ZA" i="1" dirty="0"/>
              <a:t/>
            </a:r>
            <a:br>
              <a:rPr lang="af-ZA" i="1" dirty="0"/>
            </a:br>
            <a:r>
              <a:rPr lang="af-ZA" i="1" dirty="0" smtClean="0"/>
              <a:t>“</a:t>
            </a:r>
            <a:r>
              <a:rPr lang="af-ZA" i="1" dirty="0"/>
              <a:t>ek is saam met Christus gekruisig, en nou is dit nie meer ek wat lewe nie, maar Christus wat in my lewe. Die lewe wat ek nou nog hier lewe, leef ek in die geloof in die Seun van God wat sy liefde vir my bewys het deur sy lewe vir my af te lê</a:t>
            </a:r>
            <a:r>
              <a:rPr lang="af-ZA" i="1" dirty="0" smtClean="0"/>
              <a:t>.</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Joh. 3:8</a:t>
            </a:r>
            <a:r>
              <a:rPr lang="af-ZA" i="1" dirty="0"/>
              <a:t>	</a:t>
            </a:r>
            <a:r>
              <a:rPr lang="af-ZA" i="1" dirty="0" smtClean="0"/>
              <a:t/>
            </a:r>
            <a:br>
              <a:rPr lang="af-ZA" i="1" dirty="0" smtClean="0"/>
            </a:br>
            <a:r>
              <a:rPr lang="af-ZA" i="1" dirty="0"/>
              <a:t/>
            </a:r>
            <a:br>
              <a:rPr lang="af-ZA" i="1" dirty="0"/>
            </a:br>
            <a:r>
              <a:rPr lang="af-ZA" i="1" dirty="0" smtClean="0"/>
              <a:t>“</a:t>
            </a:r>
            <a:r>
              <a:rPr lang="af-ZA" i="1" dirty="0"/>
              <a:t>wie aanhou sonde doen, behoort aan die duiwel, want die duiwel hou van die begin af aan met sondig. En die Seun van God het juis gekom om die werk van die duiwel tot niet te maak</a:t>
            </a:r>
            <a:r>
              <a:rPr lang="af-ZA" i="1" dirty="0" smtClean="0"/>
              <a:t>.</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8:2</a:t>
            </a:r>
            <a:r>
              <a:rPr lang="af-ZA" i="1" dirty="0"/>
              <a:t>	</a:t>
            </a:r>
            <a:r>
              <a:rPr lang="af-ZA" i="1" dirty="0" smtClean="0"/>
              <a:t/>
            </a:r>
            <a:br>
              <a:rPr lang="af-ZA" i="1" dirty="0" smtClean="0"/>
            </a:br>
            <a:r>
              <a:rPr lang="af-ZA" i="1" dirty="0"/>
              <a:t/>
            </a:r>
            <a:br>
              <a:rPr lang="af-ZA" i="1" dirty="0"/>
            </a:br>
            <a:r>
              <a:rPr lang="af-ZA" i="1" dirty="0" smtClean="0"/>
              <a:t>“</a:t>
            </a:r>
            <a:r>
              <a:rPr lang="af-ZA" i="1" dirty="0"/>
              <a:t>Die wet van die Gees wat aan jou in Christus Jesus die lewe gee, het jou vrygemaak van die wet van sonde en dood.”</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Kor. 5:17</a:t>
            </a:r>
            <a:r>
              <a:rPr lang="af-ZA" i="1" dirty="0"/>
              <a:t>	</a:t>
            </a:r>
            <a:r>
              <a:rPr lang="af-ZA" i="1" dirty="0" smtClean="0"/>
              <a:t/>
            </a:r>
            <a:br>
              <a:rPr lang="af-ZA" i="1" dirty="0" smtClean="0"/>
            </a:br>
            <a:r>
              <a:rPr lang="af-ZA" i="1" dirty="0"/>
              <a:t/>
            </a:r>
            <a:br>
              <a:rPr lang="af-ZA" i="1" dirty="0"/>
            </a:br>
            <a:r>
              <a:rPr lang="af-ZA" i="1" dirty="0" smtClean="0"/>
              <a:t>“</a:t>
            </a:r>
            <a:r>
              <a:rPr lang="af-ZA" i="1" dirty="0"/>
              <a:t>Iemand wat aan Christus behoort, is 'n nuwe mens. Die oue is verby, die nuwe het gekom</a:t>
            </a:r>
            <a:r>
              <a:rPr lang="af-ZA" i="1" dirty="0" smtClean="0"/>
              <a:t>.</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Ef. 5:8</a:t>
            </a:r>
            <a:r>
              <a:rPr lang="af-ZA" b="1" dirty="0"/>
              <a:t>	</a:t>
            </a:r>
            <a:r>
              <a:rPr lang="af-ZA" i="1" dirty="0"/>
              <a:t>	</a:t>
            </a:r>
            <a:r>
              <a:rPr lang="af-ZA" i="1" dirty="0" smtClean="0"/>
              <a:t/>
            </a:r>
            <a:br>
              <a:rPr lang="af-ZA" i="1" dirty="0" smtClean="0"/>
            </a:br>
            <a:r>
              <a:rPr lang="af-ZA" i="1" dirty="0"/>
              <a:t/>
            </a:r>
            <a:br>
              <a:rPr lang="af-ZA" i="1" dirty="0"/>
            </a:br>
            <a:r>
              <a:rPr lang="af-ZA" i="1" dirty="0" smtClean="0"/>
              <a:t>“</a:t>
            </a:r>
            <a:r>
              <a:rPr lang="af-ZA" i="1" dirty="0"/>
              <a:t>Vroeër was julle die ene duisternis, maar nou in die Here is julle lig. Leef dan as mense van die lig.”</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Klaag. 3:22</a:t>
            </a:r>
            <a:r>
              <a:rPr lang="af-ZA" i="1" dirty="0"/>
              <a:t>	</a:t>
            </a:r>
            <a:r>
              <a:rPr lang="af-ZA" i="1" dirty="0" smtClean="0"/>
              <a:t/>
            </a:r>
            <a:br>
              <a:rPr lang="af-ZA" i="1" dirty="0" smtClean="0"/>
            </a:br>
            <a:r>
              <a:rPr lang="af-ZA" i="1" dirty="0"/>
              <a:t/>
            </a:r>
            <a:br>
              <a:rPr lang="af-ZA" i="1" dirty="0"/>
            </a:br>
            <a:r>
              <a:rPr lang="af-ZA" i="1" dirty="0" smtClean="0"/>
              <a:t>“</a:t>
            </a:r>
            <a:r>
              <a:rPr lang="af-ZA" i="1" dirty="0"/>
              <a:t>Maar dít sal ek ter harte neem en om dié rede bly ek hoop: deur die liefde van die Here het ons nie vergaan nie; daar is geen einde aan sy </a:t>
            </a:r>
            <a:r>
              <a:rPr lang="af-ZA" i="1" u="sng" dirty="0"/>
              <a:t>ontferming</a:t>
            </a:r>
            <a:r>
              <a:rPr lang="af-ZA" i="1" dirty="0"/>
              <a:t> nie, dit is elke môre nuut. U trou is groot</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Ps. 86:15</a:t>
            </a:r>
            <a:r>
              <a:rPr lang="af-ZA" i="1" dirty="0"/>
              <a:t>	</a:t>
            </a:r>
            <a:r>
              <a:rPr lang="af-ZA" i="1" dirty="0" smtClean="0"/>
              <a:t/>
            </a:r>
            <a:br>
              <a:rPr lang="af-ZA" i="1" dirty="0" smtClean="0"/>
            </a:br>
            <a:r>
              <a:rPr lang="af-ZA" i="1" dirty="0"/>
              <a:t/>
            </a:r>
            <a:br>
              <a:rPr lang="af-ZA" i="1" dirty="0"/>
            </a:br>
            <a:r>
              <a:rPr lang="af-ZA" i="1" dirty="0" smtClean="0"/>
              <a:t>“</a:t>
            </a:r>
            <a:r>
              <a:rPr lang="af-ZA" i="1" dirty="0"/>
              <a:t>U, Here, is 'n barmhartige en genadigeGod,</a:t>
            </a:r>
            <a:br>
              <a:rPr lang="af-ZA" i="1" dirty="0"/>
            </a:br>
            <a:r>
              <a:rPr lang="af-ZA" i="1" dirty="0"/>
              <a:t>lankmoedig, </a:t>
            </a:r>
            <a:r>
              <a:rPr lang="af-ZA" i="1" u="sng" dirty="0"/>
              <a:t>vol </a:t>
            </a:r>
            <a:r>
              <a:rPr lang="af-ZA" i="1" u="sng" dirty="0" smtClean="0"/>
              <a:t>liefde </a:t>
            </a:r>
            <a:r>
              <a:rPr lang="af-ZA" i="1" dirty="0" smtClean="0"/>
              <a:t>(</a:t>
            </a:r>
            <a:r>
              <a:rPr lang="af-ZA" i="1" dirty="0"/>
              <a:t>lovingkindness) en trou.”</a:t>
            </a:r>
            <a:r>
              <a:rPr lang="en-US" dirty="0"/>
              <a:t/>
            </a:r>
            <a:br>
              <a:rPr lang="en-US" dirty="0"/>
            </a:b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Pet. 3:9</a:t>
            </a:r>
            <a:r>
              <a:rPr lang="af-ZA" i="1" dirty="0"/>
              <a:t>	</a:t>
            </a:r>
            <a:r>
              <a:rPr lang="af-ZA" i="1" dirty="0" smtClean="0"/>
              <a:t/>
            </a:r>
            <a:br>
              <a:rPr lang="af-ZA" i="1" dirty="0" smtClean="0"/>
            </a:br>
            <a:r>
              <a:rPr lang="af-ZA" i="1" dirty="0" smtClean="0"/>
              <a:t/>
            </a:r>
            <a:br>
              <a:rPr lang="af-ZA" i="1" dirty="0" smtClean="0"/>
            </a:br>
            <a:r>
              <a:rPr lang="af-ZA" i="1" dirty="0" smtClean="0"/>
              <a:t>“</a:t>
            </a:r>
            <a:r>
              <a:rPr lang="af-ZA" i="1" dirty="0"/>
              <a:t>Die Here stel nie die vervulling van sy belofte uit nie, al dink party mense so. Nee, Hy is geduldig met julle, omdat Hy nie wil hê dat iemand verlore gaan nie: Hy wil hê dat almal hulle moet bekeer</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3:16-17</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God het die wêreld so liefgehad dat Hy sy enigste Seun gegee het, sodat dié wat in Hom glo, nie verlore sal gaan nie maar die ewige lewe sal hê. God het nie sy Seun na die wêreld toe gestuur om die wêreld te veroordeel nie, maar sodat die wêreld deur Hom gered kan </a:t>
            </a:r>
            <a:r>
              <a:rPr lang="af-ZA" i="1" dirty="0" smtClean="0"/>
              <a:t>word.”</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God testifies his goodness and love to all, yet we know it by faith only, when he declares himself to be our Father in Christ</a:t>
            </a:r>
            <a:r>
              <a:rPr lang="af-ZA" i="1" dirty="0" smtClean="0"/>
              <a:t>...</a:t>
            </a:r>
            <a:br>
              <a:rPr lang="af-ZA" i="1" dirty="0" smtClean="0"/>
            </a:br>
            <a:r>
              <a:rPr lang="af-ZA" i="1" dirty="0" smtClean="0"/>
              <a:t>Thus </a:t>
            </a:r>
            <a:r>
              <a:rPr lang="af-ZA" i="1" dirty="0"/>
              <a:t>he means that the kindness of God is not revealed and known but by the light of faith</a:t>
            </a:r>
            <a:r>
              <a:rPr lang="af-ZA" i="1" dirty="0" smtClean="0"/>
              <a:t>.”</a:t>
            </a:r>
            <a:br>
              <a:rPr lang="af-ZA" i="1" dirty="0" smtClean="0"/>
            </a:br>
            <a:r>
              <a:rPr lang="en-US" dirty="0"/>
              <a:t/>
            </a:r>
            <a:br>
              <a:rPr lang="en-US" dirty="0"/>
            </a:br>
            <a:r>
              <a:rPr lang="en-US" dirty="0" smtClean="0"/>
              <a:t>					</a:t>
            </a:r>
            <a:r>
              <a:rPr lang="af-ZA" b="1" dirty="0" smtClean="0">
                <a:solidFill>
                  <a:srgbClr val="7030A0"/>
                </a:solidFill>
              </a:rPr>
              <a:t>Johannes Calvyn</a:t>
            </a:r>
            <a:endParaRPr lang="en-US" dirty="0">
              <a:solidFill>
                <a:srgbClr val="7030A0"/>
              </a:solidFil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65</Words>
  <Application>Microsoft Office PowerPoint</Application>
  <PresentationFormat>On-screen Show (4:3)</PresentationFormat>
  <Paragraphs>13</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 Tit. 3:4-7    My lewe in 'n goddelose wêreld  (c) </vt:lpstr>
      <vt:lpstr>Slide 2</vt:lpstr>
      <vt:lpstr>Ef. 5:8    “Vroeër was julle die ene duisternis, maar nou in die Here is julle lig. Leef dan as mense van die lig.”</vt:lpstr>
      <vt:lpstr>Slide 4</vt:lpstr>
      <vt:lpstr>Klaag. 3:22   “Maar dít sal ek ter harte neem en om dié rede bly ek hoop: deur die liefde van die Here het ons nie vergaan nie; daar is geen einde aan sy ontferming nie, dit is elke môre nuut. U trou is groot.</vt:lpstr>
      <vt:lpstr>Ps. 86:15   “U, Here, is 'n barmhartige en genadigeGod, lankmoedig, vol liefde (lovingkindness) en trou.” </vt:lpstr>
      <vt:lpstr>I Pet. 3:9   “Die Here stel nie die vervulling van sy belofte uit nie, al dink party mense so. Nee, Hy is geduldig met julle, omdat Hy nie wil hê dat iemand verlore gaan nie: Hy wil hê dat almal hulle moet bekeer.”</vt:lpstr>
      <vt:lpstr>Joh. 3:16-17   “God het die wêreld so liefgehad dat Hy sy enigste Seun gegee het, sodat dié wat in Hom glo, nie verlore sal gaan nie maar die ewige lewe sal hê. God het nie sy Seun na die wêreld toe gestuur om die wêreld te veroordeel nie, maar sodat die wêreld deur Hom gered kan word.”</vt:lpstr>
      <vt:lpstr>“God testifies his goodness and love to all, yet we know it by faith only, when he declares himself to be our Father in Christ... Thus he means that the kindness of God is not revealed and known but by the light of faith.”       Johannes Calvyn</vt:lpstr>
      <vt:lpstr>Slide 10</vt:lpstr>
      <vt:lpstr>Ef. 2:8-9  “Julle is inderdaad uit genade gered, deur geloof. Hierdie redding kom nie uit julleself nie; dit is 'n gawe van God. Dit kom nie deur julle eie verdienste nie, en daarom het niemand enige rede om op homself trots te wees nie.”</vt:lpstr>
      <vt:lpstr>Slide 12</vt:lpstr>
      <vt:lpstr>Joh. 3:5-6   “Jesus het geantwoord: “Dit verseker Ek jou: As iemand nie uit water en Gees gebore word nie, kan hy nie in die koninkryk van God kom nie. Wat uit die mens gebore is, is mens; en wat uit die Gees gebore is, is gees.</vt:lpstr>
      <vt:lpstr>Gal. 2:20   “ek is saam met Christus gekruisig, en nou is dit nie meer ek wat lewe nie, maar Christus wat in my lewe. Die lewe wat ek nou nog hier lewe, leef ek in die geloof in die Seun van God wat sy liefde vir my bewys het deur sy lewe vir my af te lê.</vt:lpstr>
      <vt:lpstr>I Joh. 3:8   “wie aanhou sonde doen, behoort aan die duiwel, want die duiwel hou van die begin af aan met sondig. En die Seun van God het juis gekom om die werk van die duiwel tot niet te maak.</vt:lpstr>
      <vt:lpstr>Slide 16</vt:lpstr>
      <vt:lpstr>Rom. 8:2   “Die wet van die Gees wat aan jou in Christus Jesus die lewe gee, het jou vrygemaak van die wet van sonde en dood.”</vt:lpstr>
      <vt:lpstr>II Kor. 5:17   “Iemand wat aan Christus behoort, is 'n nuwe mens. Die oue is verby, die nuwe het gekom.</vt:lpstr>
      <vt:lpstr>Slide 19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Tit. 3:4-7    My lewe in 'n goddelose wêreld  (c) </dc:title>
  <dc:creator>Windows User</dc:creator>
  <cp:lastModifiedBy>Windows User</cp:lastModifiedBy>
  <cp:revision>1</cp:revision>
  <dcterms:created xsi:type="dcterms:W3CDTF">2019-07-25T06:44:00Z</dcterms:created>
  <dcterms:modified xsi:type="dcterms:W3CDTF">2019-07-25T06:48:46Z</dcterms:modified>
</cp:coreProperties>
</file>