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49" autoAdjust="0"/>
    <p:restoredTop sz="94660"/>
  </p:normalViewPr>
  <p:slideViewPr>
    <p:cSldViewPr>
      <p:cViewPr varScale="1">
        <p:scale>
          <a:sx n="106" d="100"/>
          <a:sy n="106"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44676F-55CD-4657-A603-CF49CC07FCB0}" type="datetimeFigureOut">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4676F-55CD-4657-A603-CF49CC07FCB0}" type="datetimeFigureOut">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4676F-55CD-4657-A603-CF49CC07FCB0}" type="datetimeFigureOut">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4676F-55CD-4657-A603-CF49CC07FCB0}" type="datetimeFigureOut">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44676F-55CD-4657-A603-CF49CC07FCB0}" type="datetimeFigureOut">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44676F-55CD-4657-A603-CF49CC07FCB0}" type="datetimeFigureOut">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44676F-55CD-4657-A603-CF49CC07FCB0}" type="datetimeFigureOut">
              <a:rPr lang="en-US" smtClean="0"/>
              <a:t>8/1/2019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44676F-55CD-4657-A603-CF49CC07FCB0}" type="datetimeFigureOut">
              <a:rPr lang="en-US" smtClean="0"/>
              <a:t>8/1/2019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44676F-55CD-4657-A603-CF49CC07FCB0}" type="datetimeFigureOut">
              <a:rPr lang="en-US" smtClean="0"/>
              <a:t>8/1/2019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4676F-55CD-4657-A603-CF49CC07FCB0}" type="datetimeFigureOut">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4676F-55CD-4657-A603-CF49CC07FCB0}" type="datetimeFigureOut">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633FA-4066-4B82-B466-8B127FE6658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44676F-55CD-4657-A603-CF49CC07FCB0}" type="datetimeFigureOut">
              <a:rPr lang="en-US" smtClean="0"/>
              <a:t>8/1/2019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633FA-4066-4B82-B466-8B127FE6658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Tit. 3:8</a:t>
            </a:r>
            <a:r>
              <a:rPr lang="af-ZA" b="1" dirty="0"/>
              <a:t>		</a:t>
            </a:r>
            <a:br>
              <a:rPr lang="af-ZA" b="1" dirty="0"/>
            </a:br>
            <a:r>
              <a:rPr lang="af-ZA" b="1" dirty="0" smtClean="0"/>
              <a:t/>
            </a:r>
            <a:br>
              <a:rPr lang="af-ZA" b="1" dirty="0" smtClean="0"/>
            </a:br>
            <a:r>
              <a:rPr lang="af-ZA" b="1" dirty="0" smtClean="0"/>
              <a:t>My </a:t>
            </a:r>
            <a:r>
              <a:rPr lang="af-ZA" b="1" dirty="0"/>
              <a:t>lewe in 'n goddelose wêreld (d)</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II Tim. 4:2</a:t>
            </a:r>
            <a:r>
              <a:rPr lang="af-ZA" i="1" dirty="0"/>
              <a:t>	</a:t>
            </a:r>
            <a:r>
              <a:rPr lang="af-ZA" i="1" dirty="0" smtClean="0"/>
              <a:t/>
            </a:r>
            <a:br>
              <a:rPr lang="af-ZA" i="1" dirty="0" smtClean="0"/>
            </a:br>
            <a:r>
              <a:rPr lang="af-ZA" i="1" dirty="0"/>
              <a:t/>
            </a:r>
            <a:br>
              <a:rPr lang="af-ZA" i="1" dirty="0"/>
            </a:br>
            <a:r>
              <a:rPr lang="af-ZA" i="1" dirty="0" smtClean="0"/>
              <a:t>“</a:t>
            </a:r>
            <a:r>
              <a:rPr lang="af-ZA" i="1" dirty="0"/>
              <a:t>verkondig die Woord; hou daarmee vol, tydig en ontydig; weerlê, bestraf, bemoedig deur met alle geduld onderrig te gee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dirty="0"/>
              <a:t>“</a:t>
            </a:r>
            <a:r>
              <a:rPr lang="af-ZA" i="1" dirty="0"/>
              <a:t>We are not saved to be “channels only,” but to be sons and daughters of God. We are not turned into spiritual mediums, but into spiritual messengers; the message must be part of ourselves. The Son of God was His own message, His words were spirit and life; and as His disciples our lives must be the sacrament of our message</a:t>
            </a:r>
            <a:r>
              <a:rPr lang="af-ZA" dirty="0" smtClean="0"/>
              <a:t>.”</a:t>
            </a:r>
            <a:br>
              <a:rPr lang="af-ZA" dirty="0" smtClean="0"/>
            </a:br>
            <a:r>
              <a:rPr lang="af-ZA" dirty="0"/>
              <a:t/>
            </a:r>
            <a:br>
              <a:rPr lang="af-ZA" dirty="0"/>
            </a:br>
            <a:r>
              <a:rPr lang="af-ZA" dirty="0" smtClean="0"/>
              <a:t>               </a:t>
            </a:r>
            <a:r>
              <a:rPr lang="af-ZA" dirty="0"/>
              <a:t>				 </a:t>
            </a:r>
            <a:r>
              <a:rPr lang="af-ZA" b="1" dirty="0">
                <a:solidFill>
                  <a:srgbClr val="7030A0"/>
                </a:solidFill>
              </a:rPr>
              <a:t>Oswald Chambers</a:t>
            </a:r>
            <a:r>
              <a:rPr lang="af-ZA" i="1" dirty="0">
                <a:solidFill>
                  <a:srgbClr val="7030A0"/>
                </a:solidFill>
              </a:rPr>
              <a:t>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dirty="0"/>
              <a:t>	</a:t>
            </a:r>
            <a:r>
              <a:rPr lang="af-ZA" dirty="0" smtClean="0"/>
              <a:t/>
            </a:r>
            <a:br>
              <a:rPr lang="af-ZA" dirty="0" smtClean="0"/>
            </a:br>
            <a:r>
              <a:rPr lang="af-ZA" dirty="0"/>
              <a:t/>
            </a:r>
            <a:br>
              <a:rPr lang="af-ZA" dirty="0"/>
            </a:br>
            <a:r>
              <a:rPr lang="af-ZA" i="1" dirty="0" smtClean="0"/>
              <a:t>“</a:t>
            </a:r>
            <a:r>
              <a:rPr lang="af-ZA" i="1" dirty="0"/>
              <a:t>Gaan dan na al die nasies toe en maak die mense my dissipels”</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12:34</a:t>
            </a:r>
            <a:r>
              <a:rPr lang="af-ZA" i="1" dirty="0"/>
              <a:t>	</a:t>
            </a:r>
            <a:r>
              <a:rPr lang="af-ZA" i="1" dirty="0" smtClean="0"/>
              <a:t/>
            </a:r>
            <a:br>
              <a:rPr lang="af-ZA" i="1" dirty="0" smtClean="0"/>
            </a:br>
            <a:r>
              <a:rPr lang="af-ZA" i="1" dirty="0"/>
              <a:t/>
            </a:r>
            <a:br>
              <a:rPr lang="af-ZA" i="1" dirty="0"/>
            </a:br>
            <a:r>
              <a:rPr lang="af-ZA" i="1" dirty="0" smtClean="0"/>
              <a:t>“</a:t>
            </a:r>
            <a:r>
              <a:rPr lang="af-ZA" i="1" dirty="0"/>
              <a:t>Waar die hart van vol is, loop die mond van oor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4:29</a:t>
            </a:r>
            <a:r>
              <a:rPr lang="af-ZA" dirty="0"/>
              <a:t>	</a:t>
            </a:r>
            <a:r>
              <a:rPr lang="af-ZA" dirty="0" smtClean="0"/>
              <a:t/>
            </a:r>
            <a:br>
              <a:rPr lang="af-ZA" dirty="0" smtClean="0"/>
            </a:br>
            <a:r>
              <a:rPr lang="af-ZA" dirty="0"/>
              <a:t/>
            </a:r>
            <a:br>
              <a:rPr lang="af-ZA" dirty="0"/>
            </a:br>
            <a:r>
              <a:rPr lang="af-ZA" dirty="0" smtClean="0"/>
              <a:t>“</a:t>
            </a:r>
            <a:r>
              <a:rPr lang="af-ZA" i="1" dirty="0"/>
              <a:t>Kom kyk, hier is 'n man wat my alles vertel het wat ek gedoen het. Is Hy nie miskien die Christus nie</a:t>
            </a:r>
            <a:r>
              <a:rPr lang="af-ZA" i="1" dirty="0" smtClean="0"/>
              <a:t>?</a:t>
            </a:r>
            <a:r>
              <a:rPr lang="af-Z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4:20</a:t>
            </a:r>
            <a:r>
              <a:rPr lang="af-ZA" dirty="0"/>
              <a:t>	</a:t>
            </a:r>
            <a:r>
              <a:rPr lang="af-ZA" dirty="0" smtClean="0"/>
              <a:t/>
            </a:r>
            <a:br>
              <a:rPr lang="af-ZA" dirty="0" smtClean="0"/>
            </a:br>
            <a:r>
              <a:rPr lang="af-ZA" dirty="0"/>
              <a:t/>
            </a:r>
            <a:br>
              <a:rPr lang="af-ZA" dirty="0"/>
            </a:br>
            <a:r>
              <a:rPr lang="af-ZA" dirty="0" smtClean="0"/>
              <a:t>“</a:t>
            </a:r>
            <a:r>
              <a:rPr lang="af-ZA" i="1" dirty="0"/>
              <a:t>Wat ons betref, dit is onmoontlik om nie te praat oor wat ons </a:t>
            </a:r>
            <a:r>
              <a:rPr lang="af-ZA" i="1" u="sng" dirty="0"/>
              <a:t>gesien</a:t>
            </a:r>
            <a:r>
              <a:rPr lang="af-ZA" i="1" dirty="0"/>
              <a:t> en </a:t>
            </a:r>
            <a:r>
              <a:rPr lang="af-ZA" i="1" u="sng" dirty="0"/>
              <a:t>gehoor</a:t>
            </a:r>
            <a:r>
              <a:rPr lang="af-ZA" i="1" dirty="0"/>
              <a:t> het nie</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93</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Tit. 3:8    My lewe in 'n goddelose wêreld (d) </vt:lpstr>
      <vt:lpstr>Slide 2</vt:lpstr>
      <vt:lpstr>Matt. 28:19   “Gaan dan na al die nasies toe en maak die mense my dissipels” </vt:lpstr>
      <vt:lpstr>Hand. 1:8   “Maar julle sal krag ontvang wanneer die Heilige Gees oor julle kom, en julle sal my getuies wees in Jerusalem sowel as in die hele Judea en in Samaria en tot in die uithoeke van die wêreld.”</vt:lpstr>
      <vt:lpstr>Matt. 12:34   “Waar die hart van vol is, loop die mond van oor.”</vt:lpstr>
      <vt:lpstr>Slide 6</vt:lpstr>
      <vt:lpstr>Joh. 4:29   “Kom kyk, hier is 'n man wat my alles vertel het wat ek gedoen het. Is Hy nie miskien die Christus nie?”</vt:lpstr>
      <vt:lpstr>Hand. 4:20   “Wat ons betref, dit is onmoontlik om nie te praat oor wat ons gesien en gehoor het nie”.</vt:lpstr>
      <vt:lpstr>Slide 9</vt:lpstr>
      <vt:lpstr>II Tim. 4:2   “verkondig die Woord; hou daarmee vol, tydig en ontydig; weerlê, bestraf, bemoedig deur met alle geduld onderrig te gee”</vt:lpstr>
      <vt:lpstr>Slide 11</vt:lpstr>
      <vt:lpstr>“We are not saved to be “channels only,” but to be sons and daughters of God. We are not turned into spiritual mediums, but into spiritual messengers; the message must be part of ourselves. The Son of God was His own message, His words were spirit and life; and as His disciples our lives must be the sacrament of our message.”                      Oswald Chambers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 3:8    My lewe in 'n goddelose wêreld (d) </dc:title>
  <dc:creator>Windows User</dc:creator>
  <cp:lastModifiedBy>Windows User</cp:lastModifiedBy>
  <cp:revision>1</cp:revision>
  <dcterms:created xsi:type="dcterms:W3CDTF">2019-08-01T05:44:10Z</dcterms:created>
  <dcterms:modified xsi:type="dcterms:W3CDTF">2019-08-01T05:52:09Z</dcterms:modified>
</cp:coreProperties>
</file>