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9" autoAdjust="0"/>
    <p:restoredTop sz="94660"/>
  </p:normalViewPr>
  <p:slideViewPr>
    <p:cSldViewPr>
      <p:cViewPr varScale="1">
        <p:scale>
          <a:sx n="106" d="100"/>
          <a:sy n="106" d="100"/>
        </p:scale>
        <p:origin x="-15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E6A36D-0910-4F81-9930-8FF5291AEF84}" type="datetimeFigureOut">
              <a:rPr lang="en-US" smtClean="0"/>
              <a:t>8/8/2019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E6A36D-0910-4F81-9930-8FF5291AEF84}" type="datetimeFigureOut">
              <a:rPr lang="en-US" smtClean="0"/>
              <a:t>8/8/2019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E6A36D-0910-4F81-9930-8FF5291AEF84}" type="datetimeFigureOut">
              <a:rPr lang="en-US" smtClean="0"/>
              <a:t>8/8/2019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E6A36D-0910-4F81-9930-8FF5291AEF84}" type="datetimeFigureOut">
              <a:rPr lang="en-US" smtClean="0"/>
              <a:t>8/8/2019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E6A36D-0910-4F81-9930-8FF5291AEF84}" type="datetimeFigureOut">
              <a:rPr lang="en-US" smtClean="0"/>
              <a:t>8/8/2019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E6A36D-0910-4F81-9930-8FF5291AEF84}" type="datetimeFigureOut">
              <a:rPr lang="en-US" smtClean="0"/>
              <a:t>8/8/2019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E6A36D-0910-4F81-9930-8FF5291AEF84}" type="datetimeFigureOut">
              <a:rPr lang="en-US" smtClean="0"/>
              <a:t>8/8/2019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E6A36D-0910-4F81-9930-8FF5291AEF84}" type="datetimeFigureOut">
              <a:rPr lang="en-US" smtClean="0"/>
              <a:t>8/8/2019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E6A36D-0910-4F81-9930-8FF5291AEF84}" type="datetimeFigureOut">
              <a:rPr lang="en-US" smtClean="0"/>
              <a:t>8/8/2019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E6A36D-0910-4F81-9930-8FF5291AEF84}" type="datetimeFigureOut">
              <a:rPr lang="en-US" smtClean="0"/>
              <a:t>8/8/2019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E6A36D-0910-4F81-9930-8FF5291AEF84}" type="datetimeFigureOut">
              <a:rPr lang="en-US" smtClean="0"/>
              <a:t>8/8/2019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D2DF52-75CE-414F-AD45-0CE2748C3D0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E6A36D-0910-4F81-9930-8FF5291AEF84}" type="datetimeFigureOut">
              <a:rPr lang="en-US" smtClean="0"/>
              <a:t>8/8/2019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D2DF52-75CE-414F-AD45-0CE2748C3D0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Tit. 3:9-14		</a:t>
            </a:r>
            <a:r>
              <a:rPr lang="af-ZA" b="1" dirty="0" smtClean="0"/>
              <a:t/>
            </a:r>
            <a:br>
              <a:rPr lang="af-ZA" b="1" dirty="0" smtClean="0"/>
            </a:br>
            <a:r>
              <a:rPr lang="af-ZA" b="1" dirty="0" smtClean="0"/>
              <a:t/>
            </a:r>
            <a:br>
              <a:rPr lang="af-ZA" b="1" dirty="0" smtClean="0"/>
            </a:br>
            <a:r>
              <a:rPr lang="af-ZA" b="1" dirty="0"/>
              <a:t/>
            </a:r>
            <a:br>
              <a:rPr lang="af-ZA" b="1" dirty="0"/>
            </a:br>
            <a:r>
              <a:rPr lang="af-ZA" b="1" dirty="0" smtClean="0"/>
              <a:t>Laaste </a:t>
            </a:r>
            <a:r>
              <a:rPr lang="af-ZA" b="1" dirty="0"/>
              <a:t>woorde oor verhoudings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4:4-5	</a:t>
            </a:r>
            <a:r>
              <a:rPr lang="af-ZA" b="1" dirty="0" smtClean="0"/>
              <a:t/>
            </a:r>
            <a:br>
              <a:rPr lang="af-ZA" b="1" dirty="0" smtClean="0"/>
            </a:br>
            <a:r>
              <a:rPr lang="af-ZA" b="1" dirty="0"/>
              <a:t/>
            </a:r>
            <a:br>
              <a:rPr lang="af-ZA" b="1" dirty="0"/>
            </a:br>
            <a:r>
              <a:rPr lang="af-ZA" i="1" dirty="0" smtClean="0"/>
              <a:t>“</a:t>
            </a:r>
            <a:r>
              <a:rPr lang="af-ZA" i="1" dirty="0"/>
              <a:t>Daar is net één liggaam en net één Gees, soos daar net één hoop is waartoe God julle geroep het. Daar is net één Here, één geloof, één doop, één God en Vader van almal: Hy wat oor almal is, deur almal werk en in almal woon</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Hulle sal nog die uiterlike skyn van die godsdiens hê, maar die krag van die godsdiens sal hulle nie ken nie. Bly weg van sulke mense af</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20:33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vrou nou, wie se vrou word sy met die opstanding? Al sewe het haar mos as vrou gehad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smtClean="0">
                <a:solidFill>
                  <a:srgbClr val="00B050"/>
                </a:solidFill>
              </a:rPr>
              <a:t>Gal. 6:15</a:t>
            </a:r>
            <a:r>
              <a:rPr lang="af-ZA" i="1" dirty="0" smtClean="0"/>
              <a:t/>
            </a:r>
            <a:br>
              <a:rPr lang="af-ZA" i="1" dirty="0" smtClean="0"/>
            </a:br>
            <a:r>
              <a:rPr lang="af-ZA" i="1" dirty="0"/>
              <a:t/>
            </a:r>
            <a:br>
              <a:rPr lang="af-ZA" i="1" dirty="0"/>
            </a:br>
            <a:r>
              <a:rPr lang="af-ZA" i="1" dirty="0" smtClean="0"/>
              <a:t>“Of </a:t>
            </a:r>
            <a:r>
              <a:rPr lang="af-ZA" i="1" dirty="0"/>
              <a:t>'n mens besny is of nie, is nie van belang nie, maar dat jy 'n nuwe mens is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Tess. 3:14-15</a:t>
            </a:r>
            <a:r>
              <a:rPr lang="af-ZA" i="1" dirty="0"/>
              <a:t>	</a:t>
            </a:r>
            <a:r>
              <a:rPr lang="af-ZA" i="1" dirty="0" smtClean="0"/>
              <a:t/>
            </a:r>
            <a:br>
              <a:rPr lang="af-ZA" i="1" dirty="0" smtClean="0"/>
            </a:br>
            <a:r>
              <a:rPr lang="af-ZA" i="1" dirty="0"/>
              <a:t/>
            </a:r>
            <a:br>
              <a:rPr lang="af-ZA" i="1" dirty="0"/>
            </a:br>
            <a:r>
              <a:rPr lang="af-ZA" i="1" dirty="0" smtClean="0"/>
              <a:t>“</a:t>
            </a:r>
            <a:r>
              <a:rPr lang="af-ZA" i="1" dirty="0"/>
              <a:t>En as iemand nie ons bevele, soos ons dit in hierdie brief vir julle gee, gehoorsaam nie, sonder dan daardie man af en vermy hom, dat hy kan skaam kry. Moet hom egter nie soos 'n vyand behandel nie, maar wys hom tereg soos 'n broer</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20</Words>
  <Application>Microsoft Office PowerPoint</Application>
  <PresentationFormat>On-screen Show (4:3)</PresentationFormat>
  <Paragraphs>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Tit. 3:9-14     Laaste woorde oor verhoudings</vt:lpstr>
      <vt:lpstr>Slide 2</vt:lpstr>
      <vt:lpstr>II Tim. 3:5   “Hulle sal nog die uiterlike skyn van die godsdiens hê, maar die krag van die godsdiens sal hulle nie ken nie. Bly weg van sulke mense af.”</vt:lpstr>
      <vt:lpstr>Slide 4</vt:lpstr>
      <vt:lpstr>Luk. 20:33   “Die vrou nou, wie se vrou word sy met die opstanding? Al sewe het haar mos as vrou gehad.”</vt:lpstr>
      <vt:lpstr>Slide 6</vt:lpstr>
      <vt:lpstr>Gal. 6:15  “Of 'n mens besny is of nie, is nie van belang nie, maar dat jy 'n nuwe mens is.”</vt:lpstr>
      <vt:lpstr>Slide 8</vt:lpstr>
      <vt:lpstr>II Tess. 3:14-15   “En as iemand nie ons bevele, soos ons dit in hierdie brief vir julle gee, gehoorsaam nie, sonder dan daardie man af en vermy hom, dat hy kan skaam kry. Moet hom egter nie soos 'n vyand behandel nie, maar wys hom tereg soos 'n broer.</vt:lpstr>
      <vt:lpstr>Slide 10</vt:lpstr>
      <vt:lpstr>Ef. 4:4-5   “Daar is net één liggaam en net één Gees, soos daar net één hoop is waartoe God julle geroep het. Daar is net één Here, één geloof, één doop, één God en Vader van almal: Hy wat oor almal is, deur almal werk en in almal woon.”</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 3:9-14     Laaste woorde oor verhoudings</dc:title>
  <dc:creator>Windows User</dc:creator>
  <cp:lastModifiedBy>Windows User</cp:lastModifiedBy>
  <cp:revision>1</cp:revision>
  <dcterms:created xsi:type="dcterms:W3CDTF">2019-08-08T05:54:14Z</dcterms:created>
  <dcterms:modified xsi:type="dcterms:W3CDTF">2019-08-08T05:58:10Z</dcterms:modified>
</cp:coreProperties>
</file>