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72" r:id="rId6"/>
    <p:sldId id="273" r:id="rId7"/>
    <p:sldId id="274" r:id="rId8"/>
    <p:sldId id="275" r:id="rId9"/>
    <p:sldId id="263" r:id="rId10"/>
    <p:sldId id="276" r:id="rId11"/>
    <p:sldId id="264" r:id="rId12"/>
    <p:sldId id="265" r:id="rId13"/>
    <p:sldId id="266" r:id="rId14"/>
    <p:sldId id="267" r:id="rId15"/>
    <p:sldId id="268" r:id="rId16"/>
    <p:sldId id="269" r:id="rId17"/>
    <p:sldId id="270" r:id="rId18"/>
    <p:sldId id="271"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9200" autoAdjust="0"/>
    <p:restoredTop sz="94660"/>
  </p:normalViewPr>
  <p:slideViewPr>
    <p:cSldViewPr>
      <p:cViewPr varScale="1">
        <p:scale>
          <a:sx n="106" d="100"/>
          <a:sy n="106" d="100"/>
        </p:scale>
        <p:origin x="-145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687FA56-CE44-4E23-B658-DA49D8AA0E67}" type="datetimeFigureOut">
              <a:rPr lang="en-US" smtClean="0"/>
              <a:t>5/20/2020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EA7D83-B71A-4A17-AC69-346FE373E7B9}"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687FA56-CE44-4E23-B658-DA49D8AA0E67}" type="datetimeFigureOut">
              <a:rPr lang="en-US" smtClean="0"/>
              <a:t>5/20/2020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EA7D83-B71A-4A17-AC69-346FE373E7B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687FA56-CE44-4E23-B658-DA49D8AA0E67}" type="datetimeFigureOut">
              <a:rPr lang="en-US" smtClean="0"/>
              <a:t>5/20/2020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EA7D83-B71A-4A17-AC69-346FE373E7B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687FA56-CE44-4E23-B658-DA49D8AA0E67}" type="datetimeFigureOut">
              <a:rPr lang="en-US" smtClean="0"/>
              <a:t>5/20/2020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EA7D83-B71A-4A17-AC69-346FE373E7B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687FA56-CE44-4E23-B658-DA49D8AA0E67}" type="datetimeFigureOut">
              <a:rPr lang="en-US" smtClean="0"/>
              <a:t>5/20/2020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EA7D83-B71A-4A17-AC69-346FE373E7B9}"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687FA56-CE44-4E23-B658-DA49D8AA0E67}" type="datetimeFigureOut">
              <a:rPr lang="en-US" smtClean="0"/>
              <a:t>5/20/2020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EA7D83-B71A-4A17-AC69-346FE373E7B9}"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687FA56-CE44-4E23-B658-DA49D8AA0E67}" type="datetimeFigureOut">
              <a:rPr lang="en-US" smtClean="0"/>
              <a:t>5/20/2020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DEA7D83-B71A-4A17-AC69-346FE373E7B9}"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687FA56-CE44-4E23-B658-DA49D8AA0E67}" type="datetimeFigureOut">
              <a:rPr lang="en-US" smtClean="0"/>
              <a:t>5/20/2020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DEA7D83-B71A-4A17-AC69-346FE373E7B9}"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87FA56-CE44-4E23-B658-DA49D8AA0E67}" type="datetimeFigureOut">
              <a:rPr lang="en-US" smtClean="0"/>
              <a:t>5/20/2020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DEA7D83-B71A-4A17-AC69-346FE373E7B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687FA56-CE44-4E23-B658-DA49D8AA0E67}" type="datetimeFigureOut">
              <a:rPr lang="en-US" smtClean="0"/>
              <a:t>5/20/2020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EA7D83-B71A-4A17-AC69-346FE373E7B9}"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687FA56-CE44-4E23-B658-DA49D8AA0E67}" type="datetimeFigureOut">
              <a:rPr lang="en-US" smtClean="0"/>
              <a:t>5/20/2020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EA7D83-B71A-4A17-AC69-346FE373E7B9}"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87FA56-CE44-4E23-B658-DA49D8AA0E67}" type="datetimeFigureOut">
              <a:rPr lang="en-US" smtClean="0"/>
              <a:t>5/20/2020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EA7D83-B71A-4A17-AC69-346FE373E7B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Mal. </a:t>
            </a:r>
            <a:r>
              <a:rPr lang="af-ZA" b="1" u="sng" dirty="0" smtClean="0"/>
              <a:t>3:6</a:t>
            </a:r>
            <a:r>
              <a:rPr lang="af-ZA" b="1" dirty="0" smtClean="0"/>
              <a:t/>
            </a:r>
            <a:br>
              <a:rPr lang="af-ZA" b="1" dirty="0" smtClean="0"/>
            </a:br>
            <a:r>
              <a:rPr lang="af-ZA" b="1" dirty="0"/>
              <a:t/>
            </a:r>
            <a:br>
              <a:rPr lang="af-ZA" b="1" dirty="0"/>
            </a:br>
            <a:r>
              <a:rPr lang="af-ZA" b="1" dirty="0" smtClean="0"/>
              <a:t>Ons </a:t>
            </a:r>
            <a:r>
              <a:rPr lang="af-ZA" b="1" dirty="0"/>
              <a:t>onveranderlike God 	</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229600" cy="1142984"/>
          </a:xfrm>
        </p:spPr>
        <p:txBody>
          <a:bodyPr>
            <a:normAutofit/>
          </a:bodyPr>
          <a:lstStyle/>
          <a:p>
            <a:pPr lvl="0"/>
            <a:r>
              <a:rPr lang="af-ZA" b="1" u="sng" dirty="0"/>
              <a:t>Die onveranderlike God</a:t>
            </a:r>
            <a:r>
              <a:rPr lang="af-ZA" b="1" u="sng" dirty="0" smtClean="0"/>
              <a:t>:</a:t>
            </a:r>
            <a:endParaRPr lang="en-US" dirty="0"/>
          </a:p>
        </p:txBody>
      </p:sp>
      <p:sp>
        <p:nvSpPr>
          <p:cNvPr id="5" name="Content Placeholder 4"/>
          <p:cNvSpPr>
            <a:spLocks noGrp="1"/>
          </p:cNvSpPr>
          <p:nvPr>
            <p:ph idx="1"/>
          </p:nvPr>
        </p:nvSpPr>
        <p:spPr>
          <a:xfrm>
            <a:off x="0" y="1214422"/>
            <a:ext cx="9001156" cy="5500726"/>
          </a:xfrm>
        </p:spPr>
        <p:txBody>
          <a:bodyPr>
            <a:noAutofit/>
          </a:bodyPr>
          <a:lstStyle/>
          <a:p>
            <a:pPr lvl="0"/>
            <a:r>
              <a:rPr lang="af-ZA" sz="4400" dirty="0"/>
              <a:t>Onveranderlik in essensie:</a:t>
            </a:r>
            <a:endParaRPr lang="en-US" sz="4400" dirty="0"/>
          </a:p>
          <a:p>
            <a:pPr lvl="0"/>
            <a:r>
              <a:rPr lang="af-ZA" sz="4400" dirty="0"/>
              <a:t>Onveranderlik in Sy attribute:</a:t>
            </a:r>
            <a:endParaRPr lang="en-US" sz="4400" dirty="0"/>
          </a:p>
          <a:p>
            <a:pPr lvl="0"/>
            <a:r>
              <a:rPr lang="af-ZA" sz="4400" dirty="0"/>
              <a:t>Onveranderlik in Sy planne:</a:t>
            </a:r>
            <a:endParaRPr lang="en-US" sz="4400" dirty="0"/>
          </a:p>
          <a:p>
            <a:pPr lvl="0"/>
            <a:r>
              <a:rPr lang="af-ZA" sz="4400" dirty="0"/>
              <a:t>Onveranderlik in Sy beloftes:</a:t>
            </a:r>
            <a:endParaRPr lang="en-US" sz="4400" dirty="0"/>
          </a:p>
          <a:p>
            <a:pPr lvl="0"/>
            <a:r>
              <a:rPr lang="af-ZA" sz="4400" dirty="0"/>
              <a:t>Onveranderlik in Sy dreigemente:</a:t>
            </a:r>
            <a:endParaRPr lang="en-US" sz="4400" dirty="0"/>
          </a:p>
          <a:p>
            <a:pPr lvl="0"/>
            <a:r>
              <a:rPr lang="af-ZA" sz="4400" dirty="0"/>
              <a:t>Onveranderlik in Sy liefde vir Sy kinders:</a:t>
            </a:r>
            <a:endParaRPr lang="en-US" sz="4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8:38-39</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Hiervan is ek oortuig: geen dood of lewe of engele of magte of teenswoordige of toekomstige dinge of kragte of hoogte of diepte of enigiets anders in die skepping kan ons van die liefde van God skei nie, die liefde wat daar is in Christus Jesus ons Here</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22:14</a:t>
            </a:r>
            <a:r>
              <a:rPr lang="af-ZA" i="1" dirty="0">
                <a:solidFill>
                  <a:srgbClr val="00B050"/>
                </a:solidFill>
              </a:rPr>
              <a:t>	</a:t>
            </a:r>
            <a:r>
              <a:rPr lang="af-ZA" i="1" dirty="0" smtClean="0">
                <a:solidFill>
                  <a:srgbClr val="00B050"/>
                </a:solidFill>
              </a:rPr>
              <a:t/>
            </a:r>
            <a:br>
              <a:rPr lang="af-ZA" i="1" dirty="0" smtClean="0">
                <a:solidFill>
                  <a:srgbClr val="00B050"/>
                </a:solidFill>
              </a:rPr>
            </a:br>
            <a:r>
              <a:rPr lang="af-ZA" i="1" dirty="0"/>
              <a:t/>
            </a:r>
            <a:br>
              <a:rPr lang="af-ZA" i="1" dirty="0"/>
            </a:br>
            <a:r>
              <a:rPr lang="af-ZA" i="1" dirty="0" smtClean="0"/>
              <a:t>“Baie </a:t>
            </a:r>
            <a:r>
              <a:rPr lang="af-ZA" i="1" dirty="0"/>
              <a:t>is immers geroep, maar min is uitverkies.”</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8:28</a:t>
            </a:r>
            <a:r>
              <a:rPr lang="af-ZA" b="1" dirty="0"/>
              <a:t>	</a:t>
            </a:r>
            <a:r>
              <a:rPr lang="af-ZA" b="1" dirty="0" smtClean="0"/>
              <a:t/>
            </a:r>
            <a:br>
              <a:rPr lang="af-ZA" b="1" dirty="0" smtClean="0"/>
            </a:br>
            <a:r>
              <a:rPr lang="af-ZA" b="1" dirty="0"/>
              <a:t/>
            </a:r>
            <a:br>
              <a:rPr lang="af-ZA" b="1" dirty="0"/>
            </a:br>
            <a:r>
              <a:rPr lang="af-ZA" i="1" dirty="0" smtClean="0"/>
              <a:t>“</a:t>
            </a:r>
            <a:r>
              <a:rPr lang="af-ZA" i="1" dirty="0"/>
              <a:t>Ons weet dat God alles ten goede laat meewerk vir dié wat Hom liefhet, dié wat volgens sy besluit geroep is</a:t>
            </a:r>
            <a:r>
              <a:rPr lang="af-ZA" i="1" dirty="0" smtClean="0"/>
              <a: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Gal. 3:7</a:t>
            </a:r>
            <a:r>
              <a:rPr lang="af-ZA" i="1" dirty="0"/>
              <a:t>		</a:t>
            </a:r>
            <a:r>
              <a:rPr lang="af-ZA" i="1" dirty="0" smtClean="0"/>
              <a:t/>
            </a:r>
            <a:br>
              <a:rPr lang="af-ZA" i="1" dirty="0" smtClean="0"/>
            </a:br>
            <a:r>
              <a:rPr lang="af-ZA" i="1" dirty="0"/>
              <a:t/>
            </a:r>
            <a:br>
              <a:rPr lang="af-ZA" i="1" dirty="0"/>
            </a:br>
            <a:r>
              <a:rPr lang="af-ZA" i="1" dirty="0" smtClean="0"/>
              <a:t>“</a:t>
            </a:r>
            <a:r>
              <a:rPr lang="af-ZA" i="1" dirty="0"/>
              <a:t>Julle sien dus dat dié wat glo, kinders van Abraham is</a:t>
            </a:r>
            <a:r>
              <a:rPr lang="af-ZA" i="1" dirty="0" smtClean="0"/>
              <a:t>.”</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a:t>“Ek, die Here, het nie verander </a:t>
            </a:r>
            <a:r>
              <a:rPr lang="af-ZA" i="1" dirty="0" smtClean="0"/>
              <a:t>nie,</a:t>
            </a:r>
            <a:r>
              <a:rPr lang="af-ZA" i="1" u="sng" dirty="0" smtClean="0"/>
              <a:t> </a:t>
            </a:r>
            <a:r>
              <a:rPr lang="af-ZA" i="1" dirty="0" smtClean="0"/>
              <a:t>daarom </a:t>
            </a:r>
            <a:r>
              <a:rPr lang="af-ZA" i="1" dirty="0"/>
              <a:t>het julle nie te gronde gegaan nie, nageslag van Jakob</a:t>
            </a:r>
            <a:r>
              <a:rPr lang="af-ZA" i="1" dirty="0" smtClean="0"/>
              <a: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229600" cy="1142984"/>
          </a:xfrm>
        </p:spPr>
        <p:txBody>
          <a:bodyPr>
            <a:normAutofit/>
          </a:bodyPr>
          <a:lstStyle/>
          <a:p>
            <a:pPr lvl="0"/>
            <a:r>
              <a:rPr lang="af-ZA" b="1" u="sng" dirty="0"/>
              <a:t>Die onveranderlike God</a:t>
            </a:r>
            <a:r>
              <a:rPr lang="af-ZA" b="1" u="sng" dirty="0" smtClean="0"/>
              <a:t>:</a:t>
            </a:r>
            <a:endParaRPr lang="en-US" dirty="0"/>
          </a:p>
        </p:txBody>
      </p:sp>
      <p:sp>
        <p:nvSpPr>
          <p:cNvPr id="5" name="Content Placeholder 4"/>
          <p:cNvSpPr>
            <a:spLocks noGrp="1"/>
          </p:cNvSpPr>
          <p:nvPr>
            <p:ph idx="1"/>
          </p:nvPr>
        </p:nvSpPr>
        <p:spPr>
          <a:xfrm>
            <a:off x="0" y="1214422"/>
            <a:ext cx="9001156" cy="5500726"/>
          </a:xfrm>
        </p:spPr>
        <p:txBody>
          <a:bodyPr>
            <a:noAutofit/>
          </a:bodyPr>
          <a:lstStyle/>
          <a:p>
            <a:pPr lvl="0"/>
            <a:r>
              <a:rPr lang="af-ZA" sz="4400" dirty="0"/>
              <a:t>Onveranderlik in essensie</a:t>
            </a:r>
            <a:r>
              <a:rPr lang="af-ZA" sz="4400" dirty="0" smtClean="0"/>
              <a:t>:</a:t>
            </a:r>
            <a:endParaRPr lang="en-US" sz="4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14:5</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As julle My ken, sal julle my Vader ook ken. En van nou af ken julle Hom en sien julle Hom</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13:8</a:t>
            </a:r>
            <a:r>
              <a:rPr lang="af-ZA" dirty="0"/>
              <a:t>	</a:t>
            </a:r>
            <a:r>
              <a:rPr lang="af-ZA" dirty="0" smtClean="0"/>
              <a:t/>
            </a:r>
            <a:br>
              <a:rPr lang="af-ZA" dirty="0" smtClean="0"/>
            </a:br>
            <a:r>
              <a:rPr lang="af-ZA" dirty="0"/>
              <a:t/>
            </a:r>
            <a:br>
              <a:rPr lang="af-ZA" dirty="0"/>
            </a:br>
            <a:r>
              <a:rPr lang="af-ZA" i="1" dirty="0" smtClean="0"/>
              <a:t>“</a:t>
            </a:r>
            <a:r>
              <a:rPr lang="af-ZA" i="1" dirty="0"/>
              <a:t>Jesus Christus is gister en vandag dieselfde en tot in ewigheid</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229600" cy="1142984"/>
          </a:xfrm>
        </p:spPr>
        <p:txBody>
          <a:bodyPr>
            <a:normAutofit/>
          </a:bodyPr>
          <a:lstStyle/>
          <a:p>
            <a:pPr lvl="0"/>
            <a:r>
              <a:rPr lang="af-ZA" b="1" u="sng" dirty="0"/>
              <a:t>Die onveranderlike God</a:t>
            </a:r>
            <a:r>
              <a:rPr lang="af-ZA" b="1" u="sng" dirty="0" smtClean="0"/>
              <a:t>:</a:t>
            </a:r>
            <a:endParaRPr lang="en-US" dirty="0"/>
          </a:p>
        </p:txBody>
      </p:sp>
      <p:sp>
        <p:nvSpPr>
          <p:cNvPr id="5" name="Content Placeholder 4"/>
          <p:cNvSpPr>
            <a:spLocks noGrp="1"/>
          </p:cNvSpPr>
          <p:nvPr>
            <p:ph idx="1"/>
          </p:nvPr>
        </p:nvSpPr>
        <p:spPr>
          <a:xfrm>
            <a:off x="0" y="1214422"/>
            <a:ext cx="9001156" cy="5500726"/>
          </a:xfrm>
        </p:spPr>
        <p:txBody>
          <a:bodyPr>
            <a:noAutofit/>
          </a:bodyPr>
          <a:lstStyle/>
          <a:p>
            <a:pPr lvl="0"/>
            <a:r>
              <a:rPr lang="af-ZA" sz="4400" dirty="0"/>
              <a:t>Onveranderlik in essensie:</a:t>
            </a:r>
            <a:endParaRPr lang="en-US" sz="4400" dirty="0"/>
          </a:p>
          <a:p>
            <a:pPr lvl="0"/>
            <a:r>
              <a:rPr lang="af-ZA" sz="4400" dirty="0"/>
              <a:t>Onveranderlik in Sy attribute</a:t>
            </a:r>
            <a:r>
              <a:rPr lang="af-ZA" sz="4400" dirty="0" smtClean="0"/>
              <a:t>:</a:t>
            </a:r>
            <a:endParaRPr lang="en-US" sz="4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229600" cy="1142984"/>
          </a:xfrm>
        </p:spPr>
        <p:txBody>
          <a:bodyPr>
            <a:normAutofit/>
          </a:bodyPr>
          <a:lstStyle/>
          <a:p>
            <a:pPr lvl="0"/>
            <a:r>
              <a:rPr lang="af-ZA" b="1" u="sng" dirty="0"/>
              <a:t>Die onveranderlike God</a:t>
            </a:r>
            <a:r>
              <a:rPr lang="af-ZA" b="1" u="sng" dirty="0" smtClean="0"/>
              <a:t>:</a:t>
            </a:r>
            <a:endParaRPr lang="en-US" dirty="0"/>
          </a:p>
        </p:txBody>
      </p:sp>
      <p:sp>
        <p:nvSpPr>
          <p:cNvPr id="5" name="Content Placeholder 4"/>
          <p:cNvSpPr>
            <a:spLocks noGrp="1"/>
          </p:cNvSpPr>
          <p:nvPr>
            <p:ph idx="1"/>
          </p:nvPr>
        </p:nvSpPr>
        <p:spPr>
          <a:xfrm>
            <a:off x="0" y="1214422"/>
            <a:ext cx="9001156" cy="5500726"/>
          </a:xfrm>
        </p:spPr>
        <p:txBody>
          <a:bodyPr>
            <a:noAutofit/>
          </a:bodyPr>
          <a:lstStyle/>
          <a:p>
            <a:pPr lvl="0"/>
            <a:r>
              <a:rPr lang="af-ZA" sz="4400" dirty="0"/>
              <a:t>Onveranderlik in essensie:</a:t>
            </a:r>
            <a:endParaRPr lang="en-US" sz="4400" dirty="0"/>
          </a:p>
          <a:p>
            <a:pPr lvl="0"/>
            <a:r>
              <a:rPr lang="af-ZA" sz="4400" dirty="0"/>
              <a:t>Onveranderlik in Sy attribute:</a:t>
            </a:r>
            <a:endParaRPr lang="en-US" sz="4400" dirty="0"/>
          </a:p>
          <a:p>
            <a:pPr lvl="0"/>
            <a:r>
              <a:rPr lang="af-ZA" sz="4400" dirty="0"/>
              <a:t>Onveranderlik in Sy planne</a:t>
            </a:r>
            <a:r>
              <a:rPr lang="af-ZA" sz="4400" dirty="0" smtClean="0"/>
              <a:t>:</a:t>
            </a:r>
            <a:endParaRPr lang="en-US" sz="4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229600" cy="1142984"/>
          </a:xfrm>
        </p:spPr>
        <p:txBody>
          <a:bodyPr>
            <a:normAutofit/>
          </a:bodyPr>
          <a:lstStyle/>
          <a:p>
            <a:pPr lvl="0"/>
            <a:r>
              <a:rPr lang="af-ZA" b="1" u="sng" dirty="0"/>
              <a:t>Die onveranderlike God</a:t>
            </a:r>
            <a:r>
              <a:rPr lang="af-ZA" b="1" u="sng" dirty="0" smtClean="0"/>
              <a:t>:</a:t>
            </a:r>
            <a:endParaRPr lang="en-US" dirty="0"/>
          </a:p>
        </p:txBody>
      </p:sp>
      <p:sp>
        <p:nvSpPr>
          <p:cNvPr id="5" name="Content Placeholder 4"/>
          <p:cNvSpPr>
            <a:spLocks noGrp="1"/>
          </p:cNvSpPr>
          <p:nvPr>
            <p:ph idx="1"/>
          </p:nvPr>
        </p:nvSpPr>
        <p:spPr>
          <a:xfrm>
            <a:off x="0" y="1214422"/>
            <a:ext cx="9001156" cy="5500726"/>
          </a:xfrm>
        </p:spPr>
        <p:txBody>
          <a:bodyPr>
            <a:noAutofit/>
          </a:bodyPr>
          <a:lstStyle/>
          <a:p>
            <a:pPr lvl="0"/>
            <a:r>
              <a:rPr lang="af-ZA" sz="4400" dirty="0"/>
              <a:t>Onveranderlik in essensie:</a:t>
            </a:r>
            <a:endParaRPr lang="en-US" sz="4400" dirty="0"/>
          </a:p>
          <a:p>
            <a:pPr lvl="0"/>
            <a:r>
              <a:rPr lang="af-ZA" sz="4400" dirty="0"/>
              <a:t>Onveranderlik in Sy attribute:</a:t>
            </a:r>
            <a:endParaRPr lang="en-US" sz="4400" dirty="0"/>
          </a:p>
          <a:p>
            <a:pPr lvl="0"/>
            <a:r>
              <a:rPr lang="af-ZA" sz="4400" dirty="0"/>
              <a:t>Onveranderlik in Sy planne:</a:t>
            </a:r>
            <a:endParaRPr lang="en-US" sz="4400" dirty="0"/>
          </a:p>
          <a:p>
            <a:pPr lvl="0"/>
            <a:r>
              <a:rPr lang="af-ZA" sz="4400" dirty="0"/>
              <a:t>Onveranderlik in Sy beloftes</a:t>
            </a:r>
            <a:r>
              <a:rPr lang="af-ZA" sz="4400" dirty="0" smtClean="0"/>
              <a:t>:</a:t>
            </a:r>
            <a:endParaRPr lang="en-US" sz="4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229600" cy="1142984"/>
          </a:xfrm>
        </p:spPr>
        <p:txBody>
          <a:bodyPr>
            <a:normAutofit/>
          </a:bodyPr>
          <a:lstStyle/>
          <a:p>
            <a:pPr lvl="0"/>
            <a:r>
              <a:rPr lang="af-ZA" b="1" u="sng" dirty="0"/>
              <a:t>Die onveranderlike God</a:t>
            </a:r>
            <a:r>
              <a:rPr lang="af-ZA" b="1" u="sng" dirty="0" smtClean="0"/>
              <a:t>:</a:t>
            </a:r>
            <a:endParaRPr lang="en-US" dirty="0"/>
          </a:p>
        </p:txBody>
      </p:sp>
      <p:sp>
        <p:nvSpPr>
          <p:cNvPr id="5" name="Content Placeholder 4"/>
          <p:cNvSpPr>
            <a:spLocks noGrp="1"/>
          </p:cNvSpPr>
          <p:nvPr>
            <p:ph idx="1"/>
          </p:nvPr>
        </p:nvSpPr>
        <p:spPr>
          <a:xfrm>
            <a:off x="0" y="1214422"/>
            <a:ext cx="9001156" cy="5500726"/>
          </a:xfrm>
        </p:spPr>
        <p:txBody>
          <a:bodyPr>
            <a:noAutofit/>
          </a:bodyPr>
          <a:lstStyle/>
          <a:p>
            <a:pPr lvl="0"/>
            <a:r>
              <a:rPr lang="af-ZA" sz="4400" dirty="0"/>
              <a:t>Onveranderlik in essensie:</a:t>
            </a:r>
            <a:endParaRPr lang="en-US" sz="4400" dirty="0"/>
          </a:p>
          <a:p>
            <a:pPr lvl="0"/>
            <a:r>
              <a:rPr lang="af-ZA" sz="4400" dirty="0"/>
              <a:t>Onveranderlik in Sy attribute:</a:t>
            </a:r>
            <a:endParaRPr lang="en-US" sz="4400" dirty="0"/>
          </a:p>
          <a:p>
            <a:pPr lvl="0"/>
            <a:r>
              <a:rPr lang="af-ZA" sz="4400" dirty="0"/>
              <a:t>Onveranderlik in Sy planne:</a:t>
            </a:r>
            <a:endParaRPr lang="en-US" sz="4400" dirty="0"/>
          </a:p>
          <a:p>
            <a:pPr lvl="0"/>
            <a:r>
              <a:rPr lang="af-ZA" sz="4400" dirty="0"/>
              <a:t>Onveranderlik in Sy beloftes:</a:t>
            </a:r>
            <a:endParaRPr lang="en-US" sz="4400" dirty="0"/>
          </a:p>
          <a:p>
            <a:pPr lvl="0"/>
            <a:r>
              <a:rPr lang="af-ZA" sz="4400" dirty="0"/>
              <a:t>Onveranderlik in Sy dreigemente</a:t>
            </a:r>
            <a:r>
              <a:rPr lang="af-ZA" sz="4400" dirty="0" smtClean="0"/>
              <a:t>:</a:t>
            </a:r>
            <a:endParaRPr lang="en-US" sz="4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3:18</a:t>
            </a:r>
            <a:r>
              <a:rPr lang="af-ZA" dirty="0">
                <a:solidFill>
                  <a:srgbClr val="00B050"/>
                </a:solidFill>
              </a:rPr>
              <a:t>	</a:t>
            </a:r>
            <a:r>
              <a:rPr lang="af-ZA" dirty="0" smtClean="0"/>
              <a:t/>
            </a:r>
            <a:br>
              <a:rPr lang="af-ZA" dirty="0" smtClean="0"/>
            </a:br>
            <a:r>
              <a:rPr lang="af-ZA" dirty="0"/>
              <a:t/>
            </a:r>
            <a:br>
              <a:rPr lang="af-ZA" dirty="0"/>
            </a:br>
            <a:r>
              <a:rPr lang="af-ZA" i="1" dirty="0" smtClean="0"/>
              <a:t>“</a:t>
            </a:r>
            <a:r>
              <a:rPr lang="af-ZA" i="1" dirty="0"/>
              <a:t>Wie in Hom glo, word nie veroordeel nie; wie nie glo nie, is reeds veroordeel omdat hy nie in die enigste Seun van God glo nie</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174</Words>
  <Application>Microsoft Office PowerPoint</Application>
  <PresentationFormat>On-screen Show (4:3)</PresentationFormat>
  <Paragraphs>36</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Mal. 3:6  Ons onveranderlike God  </vt:lpstr>
      <vt:lpstr>Die onveranderlike God:</vt:lpstr>
      <vt:lpstr>Joh. 14:5   “As julle My ken, sal julle my Vader ook ken. En van nou af ken julle Hom en sien julle Hom.”</vt:lpstr>
      <vt:lpstr>Hebr. 13:8   “Jesus Christus is gister en vandag dieselfde en tot in ewigheid.”</vt:lpstr>
      <vt:lpstr>Die onveranderlike God:</vt:lpstr>
      <vt:lpstr>Die onveranderlike God:</vt:lpstr>
      <vt:lpstr>Die onveranderlike God:</vt:lpstr>
      <vt:lpstr>Die onveranderlike God:</vt:lpstr>
      <vt:lpstr>Joh. 3:18   “Wie in Hom glo, word nie veroordeel nie; wie nie glo nie, is reeds veroordeel omdat hy nie in die enigste Seun van God glo nie.”</vt:lpstr>
      <vt:lpstr>Die onveranderlike God:</vt:lpstr>
      <vt:lpstr>Rom. 8:38-39   “Hiervan is ek oortuig: geen dood of lewe of engele of magte of teenswoordige of toekomstige dinge of kragte of hoogte of diepte of enigiets anders in die skepping kan ons van die liefde van God skei nie, die liefde wat daar is in Christus Jesus ons Here.</vt:lpstr>
      <vt:lpstr>Slide 12</vt:lpstr>
      <vt:lpstr>Matt. 22:14   “Baie is immers geroep, maar min is uitverkies.”</vt:lpstr>
      <vt:lpstr>Rom. 8:28   “Ons weet dat God alles ten goede laat meewerk vir dié wat Hom liefhet, dié wat volgens sy besluit geroep is.</vt:lpstr>
      <vt:lpstr>Slide 15</vt:lpstr>
      <vt:lpstr>Gal. 3:7    “Julle sien dus dat dié wat glo, kinders van Abraham is.”</vt:lpstr>
      <vt:lpstr>Slide 17</vt:lpstr>
      <vt:lpstr>“Ek, die Here, het nie verander nie, daarom het julle nie te gronde gegaan nie, nageslag van Jakob.”</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Mal. 3:6  Ons onveranderlike God  </dc:title>
  <dc:creator>Windows User</dc:creator>
  <cp:lastModifiedBy>Windows User</cp:lastModifiedBy>
  <cp:revision>2</cp:revision>
  <dcterms:created xsi:type="dcterms:W3CDTF">2020-05-20T07:13:28Z</dcterms:created>
  <dcterms:modified xsi:type="dcterms:W3CDTF">2020-05-20T07:19:05Z</dcterms:modified>
</cp:coreProperties>
</file>