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332" autoAdjust="0"/>
    <p:restoredTop sz="94660"/>
  </p:normalViewPr>
  <p:slideViewPr>
    <p:cSldViewPr>
      <p:cViewPr varScale="1">
        <p:scale>
          <a:sx n="106" d="100"/>
          <a:sy n="106" d="100"/>
        </p:scale>
        <p:origin x="-15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2CD186-1B69-4C97-B43D-13293B906F1B}"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2CD186-1B69-4C97-B43D-13293B906F1B}"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2CD186-1B69-4C97-B43D-13293B906F1B}"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2CD186-1B69-4C97-B43D-13293B906F1B}"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2CD186-1B69-4C97-B43D-13293B906F1B}"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2CD186-1B69-4C97-B43D-13293B906F1B}"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2CD186-1B69-4C97-B43D-13293B906F1B}" type="datetimeFigureOut">
              <a:rPr lang="en-US" smtClean="0"/>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2CD186-1B69-4C97-B43D-13293B906F1B}" type="datetimeFigureOut">
              <a:rPr lang="en-US" smtClean="0"/>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2CD186-1B69-4C97-B43D-13293B906F1B}" type="datetimeFigureOut">
              <a:rPr lang="en-US" smtClean="0"/>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2CD186-1B69-4C97-B43D-13293B906F1B}"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2CD186-1B69-4C97-B43D-13293B906F1B}"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F4A04-26DB-4A3A-8CEA-94C533DB3AF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CD186-1B69-4C97-B43D-13293B906F1B}" type="datetimeFigureOut">
              <a:rPr lang="en-US" smtClean="0"/>
              <a:t>6/12/2020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F4A04-26DB-4A3A-8CEA-94C533DB3AF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5:22-24</a:t>
            </a:r>
            <a:br>
              <a:rPr lang="af-ZA" b="1" u="sng" dirty="0" smtClean="0"/>
            </a:br>
            <a:r>
              <a:rPr lang="af-ZA" b="1" dirty="0"/>
              <a:t/>
            </a:r>
            <a:br>
              <a:rPr lang="af-ZA" b="1" dirty="0"/>
            </a:br>
            <a:r>
              <a:rPr lang="af-ZA" b="1" dirty="0" smtClean="0"/>
              <a:t>Die </a:t>
            </a:r>
            <a:r>
              <a:rPr lang="af-ZA" b="1" dirty="0"/>
              <a:t>vrou en haar </a:t>
            </a:r>
            <a:r>
              <a:rPr lang="af-ZA" b="1" dirty="0" smtClean="0"/>
              <a:t>man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I Kor. 11:3</a:t>
            </a:r>
            <a:r>
              <a:rPr lang="af-ZA" i="1" dirty="0"/>
              <a:t>	</a:t>
            </a:r>
            <a:r>
              <a:rPr lang="af-ZA" i="1" dirty="0" smtClean="0"/>
              <a:t/>
            </a:r>
            <a:br>
              <a:rPr lang="af-ZA" i="1" dirty="0" smtClean="0"/>
            </a:br>
            <a:r>
              <a:rPr lang="af-ZA" i="1" dirty="0"/>
              <a:t/>
            </a:r>
            <a:br>
              <a:rPr lang="af-ZA" i="1" dirty="0"/>
            </a:br>
            <a:r>
              <a:rPr lang="af-ZA" i="1" dirty="0" smtClean="0"/>
              <a:t>“</a:t>
            </a:r>
            <a:r>
              <a:rPr lang="af-ZA" i="1" dirty="0"/>
              <a:t>Ek wil egter hê julle moet weet dat Christus die hoof is van elke man, en 'n man die hoof van sy vrou, en </a:t>
            </a:r>
            <a:r>
              <a:rPr lang="af-ZA" i="1" u="sng" dirty="0"/>
              <a:t>God die hoof van Christus</a:t>
            </a:r>
            <a:r>
              <a:rPr lang="af-ZA" i="1" dirty="0"/>
              <a:t>.”</a:t>
            </a:r>
            <a:r>
              <a:rPr lang="en-US" dirty="0"/>
              <a:t/>
            </a:r>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a:t>“It is because the failure to understand and implement this very teaching is the cause of most of the problems in the world today. The basic problem in the world today is the problem of authority. The chaos in the world is due to the fact that the people in every realm of life have lost all respect for authority... </a:t>
            </a:r>
            <a:r>
              <a:rPr lang="af-ZA" i="1"/>
              <a:t>And in my view it all really starts in the home and in the married </a:t>
            </a:r>
            <a:r>
              <a:rPr lang="af-ZA" i="1"/>
              <a:t>relationship</a:t>
            </a:r>
            <a:r>
              <a:rPr lang="af-ZA" i="1" smtClean="0"/>
              <a:t>”</a:t>
            </a:r>
            <a:br>
              <a:rPr lang="af-ZA" i="1" smtClean="0"/>
            </a:br>
            <a:r>
              <a:rPr lang="af-ZA" i="1" smtClean="0"/>
              <a:t>					</a:t>
            </a:r>
            <a:r>
              <a:rPr lang="af-ZA" b="1" smtClean="0"/>
              <a:t>M </a:t>
            </a:r>
            <a:r>
              <a:rPr lang="af-ZA" b="1"/>
              <a:t>Lloyd-Jones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“The Christian is a man who submits himself entirely to the biblical revelation; he knows nothing apart from this.”</a:t>
            </a:r>
            <a:r>
              <a:rPr lang="en-US" dirty="0"/>
              <a:t/>
            </a:r>
            <a:br>
              <a:rPr lang="en-US" dirty="0"/>
            </a:br>
            <a:r>
              <a:rPr lang="en-US" dirty="0" smtClean="0"/>
              <a:t/>
            </a:r>
            <a:br>
              <a:rPr lang="en-US" dirty="0" smtClean="0"/>
            </a:br>
            <a:r>
              <a:rPr lang="en-US" dirty="0" smtClean="0"/>
              <a:t>				</a:t>
            </a:r>
            <a:r>
              <a:rPr lang="af-ZA" b="1" dirty="0" smtClean="0"/>
              <a:t>M</a:t>
            </a:r>
            <a:r>
              <a:rPr lang="af-ZA" b="1" dirty="0"/>
              <a:t>. Lloyd-Jones</a:t>
            </a:r>
            <a:r>
              <a:rPr lang="af-ZA" dirty="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3:16	</a:t>
            </a:r>
            <a:r>
              <a:rPr lang="af-ZA" b="1" dirty="0" smtClean="0"/>
              <a:t/>
            </a:r>
            <a:br>
              <a:rPr lang="af-ZA" b="1" dirty="0" smtClean="0"/>
            </a:br>
            <a:r>
              <a:rPr lang="af-ZA" b="1" dirty="0"/>
              <a:t/>
            </a:r>
            <a:br>
              <a:rPr lang="af-ZA" b="1" dirty="0"/>
            </a:br>
            <a:r>
              <a:rPr lang="af-ZA" i="1" dirty="0" smtClean="0"/>
              <a:t>“</a:t>
            </a:r>
            <a:r>
              <a:rPr lang="af-ZA" i="1" dirty="0"/>
              <a:t>Die hele Skrif is deur God geïnspireer en het groot waarde om in die waarheid te onderrig, dwaling te bestry, verkeerdhede reg te stel en 'n regte lewenswyse te kweek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Vir die vrou het die Here God gesê: “Ek sal jou baie swaar laat kry met jou swangerskappe: met pyn sal jy kinders in die wêreld bring. Na jou man sal jy hunker, en hy sal oor jou heers.”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2:13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Adam is immers eerste gemaak, Eva daarna</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2:20</a:t>
            </a:r>
            <a:r>
              <a:rPr lang="af-ZA" b="1" dirty="0"/>
              <a:t>	</a:t>
            </a:r>
            <a:r>
              <a:rPr lang="af-ZA" b="1" dirty="0" smtClean="0"/>
              <a:t/>
            </a:r>
            <a:br>
              <a:rPr lang="af-ZA" b="1" dirty="0" smtClean="0"/>
            </a:br>
            <a:r>
              <a:rPr lang="af-ZA" b="1" dirty="0"/>
              <a:t/>
            </a:r>
            <a:br>
              <a:rPr lang="af-ZA" b="1" dirty="0"/>
            </a:br>
            <a:r>
              <a:rPr lang="af-ZA" i="1" dirty="0" smtClean="0"/>
              <a:t>“</a:t>
            </a:r>
            <a:r>
              <a:rPr lang="af-ZA" i="1" dirty="0"/>
              <a:t>Die mens gee toe name vir al die mak diere, die voëls en die wilde diere, maar vir homself het hy nie 'n helper, </a:t>
            </a:r>
            <a:r>
              <a:rPr lang="af-ZA" i="1" u="sng" dirty="0"/>
              <a:t>'n gelyke</a:t>
            </a:r>
            <a:r>
              <a:rPr lang="af-ZA" i="1" dirty="0"/>
              <a:t>, gekry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124</Words>
  <Application>Microsoft Office PowerPoint</Application>
  <PresentationFormat>On-screen Show (4:3)</PresentationFormat>
  <Paragraphs>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Ef. 5:22-24  Die vrou en haar man</vt:lpstr>
      <vt:lpstr>Slide 2</vt:lpstr>
      <vt:lpstr>“The Christian is a man who submits himself entirely to the biblical revelation; he knows nothing apart from this.”      M. Lloyd-Jones </vt:lpstr>
      <vt:lpstr>II Tim. 3:16   “Die hele Skrif is deur God geïnspireer en het groot waarde om in die waarheid te onderrig, dwaling te bestry, verkeerdhede reg te stel en 'n regte lewenswyse te kweek,”</vt:lpstr>
      <vt:lpstr>Slide 5</vt:lpstr>
      <vt:lpstr>Gen. 3:16   “Vir die vrou het die Here God gesê: “Ek sal jou baie swaar laat kry met jou swangerskappe: met pyn sal jy kinders in die wêreld bring. Na jou man sal jy hunker, en hy sal oor jou heers.”</vt:lpstr>
      <vt:lpstr>I Tim. 2:13   “Adam is immers eerste gemaak, Eva daarna.”</vt:lpstr>
      <vt:lpstr>Gen. 2:20   “Die mens gee toe name vir al die mak diere, die voëls en die wilde diere, maar vir homself het hy nie 'n helper, 'n gelyke, gekry nie.”</vt:lpstr>
      <vt:lpstr>Slide 9</vt:lpstr>
      <vt:lpstr>I Kor. 11:3   “Ek wil egter hê julle moet weet dat Christus die hoof is van elke man, en 'n man die hoof van sy vrou, en God die hoof van Christus.” </vt:lpstr>
      <vt:lpstr>Slide 11</vt:lpstr>
      <vt:lpstr>“It is because the failure to understand and implement this very teaching is the cause of most of the problems in the world today. The basic problem in the world today is the problem of authority. The chaos in the world is due to the fact that the people in every realm of life have lost all respect for authority... And in my view it all really starts in the home and in the married relationship”      M Lloyd-Jones</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5:22-24  Die vrou en haar man</dc:title>
  <dc:creator>Windows User</dc:creator>
  <cp:lastModifiedBy>Windows User</cp:lastModifiedBy>
  <cp:revision>1</cp:revision>
  <dcterms:created xsi:type="dcterms:W3CDTF">2020-06-12T05:20:26Z</dcterms:created>
  <dcterms:modified xsi:type="dcterms:W3CDTF">2020-06-12T05:24:17Z</dcterms:modified>
</cp:coreProperties>
</file>