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26" autoAdjust="0"/>
    <p:restoredTop sz="94660"/>
  </p:normalViewPr>
  <p:slideViewPr>
    <p:cSldViewPr>
      <p:cViewPr varScale="1">
        <p:scale>
          <a:sx n="106" d="100"/>
          <a:sy n="106" d="100"/>
        </p:scale>
        <p:origin x="-15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95EE16-BD86-49AD-ABD9-EF432A3630E3}" type="datetimeFigureOut">
              <a:rPr lang="en-US" smtClean="0"/>
              <a:t>6/18/2020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95EE16-BD86-49AD-ABD9-EF432A3630E3}" type="datetimeFigureOut">
              <a:rPr lang="en-US" smtClean="0"/>
              <a:t>6/18/2020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95EE16-BD86-49AD-ABD9-EF432A3630E3}" type="datetimeFigureOut">
              <a:rPr lang="en-US" smtClean="0"/>
              <a:t>6/18/2020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95EE16-BD86-49AD-ABD9-EF432A3630E3}" type="datetimeFigureOut">
              <a:rPr lang="en-US" smtClean="0"/>
              <a:t>6/18/2020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95EE16-BD86-49AD-ABD9-EF432A3630E3}" type="datetimeFigureOut">
              <a:rPr lang="en-US" smtClean="0"/>
              <a:t>6/18/2020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95EE16-BD86-49AD-ABD9-EF432A3630E3}" type="datetimeFigureOut">
              <a:rPr lang="en-US" smtClean="0"/>
              <a:t>6/18/2020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95EE16-BD86-49AD-ABD9-EF432A3630E3}" type="datetimeFigureOut">
              <a:rPr lang="en-US" smtClean="0"/>
              <a:t>6/18/2020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95EE16-BD86-49AD-ABD9-EF432A3630E3}" type="datetimeFigureOut">
              <a:rPr lang="en-US" smtClean="0"/>
              <a:t>6/18/2020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95EE16-BD86-49AD-ABD9-EF432A3630E3}" type="datetimeFigureOut">
              <a:rPr lang="en-US" smtClean="0"/>
              <a:t>6/18/2020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95EE16-BD86-49AD-ABD9-EF432A3630E3}" type="datetimeFigureOut">
              <a:rPr lang="en-US" smtClean="0"/>
              <a:t>6/18/2020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95EE16-BD86-49AD-ABD9-EF432A3630E3}" type="datetimeFigureOut">
              <a:rPr lang="en-US" smtClean="0"/>
              <a:t>6/18/2020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282A7-B809-419E-9A36-4472D098A5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95EE16-BD86-49AD-ABD9-EF432A3630E3}" type="datetimeFigureOut">
              <a:rPr lang="en-US" smtClean="0"/>
              <a:t>6/18/2020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2282A7-B809-419E-9A36-4472D098A5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a:t>
            </a:r>
            <a:r>
              <a:rPr lang="af-ZA" b="1" u="sng" dirty="0" smtClean="0"/>
              <a:t>5:25-33</a:t>
            </a:r>
            <a:br>
              <a:rPr lang="af-ZA" b="1" u="sng" dirty="0" smtClean="0"/>
            </a:br>
            <a:r>
              <a:rPr lang="af-ZA" b="1" dirty="0"/>
              <a:t/>
            </a:r>
            <a:br>
              <a:rPr lang="af-ZA" b="1" dirty="0"/>
            </a:br>
            <a:r>
              <a:rPr lang="af-ZA" b="1" dirty="0" smtClean="0"/>
              <a:t>Die </a:t>
            </a:r>
            <a:r>
              <a:rPr lang="af-ZA" b="1" dirty="0"/>
              <a:t>man en sy vrou</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4:1	</a:t>
            </a:r>
            <a:r>
              <a:rPr lang="af-ZA" b="1" dirty="0" smtClean="0">
                <a:solidFill>
                  <a:srgbClr val="00B050"/>
                </a:solidFill>
              </a:rPr>
              <a:t/>
            </a:r>
            <a:br>
              <a:rPr lang="af-ZA" b="1" dirty="0" smtClean="0">
                <a:solidFill>
                  <a:srgbClr val="00B050"/>
                </a:solidFill>
              </a:rPr>
            </a:br>
            <a:r>
              <a:rPr lang="af-ZA" i="1" dirty="0"/>
              <a:t/>
            </a:r>
            <a:br>
              <a:rPr lang="af-ZA" i="1" dirty="0"/>
            </a:br>
            <a:r>
              <a:rPr lang="af-ZA" i="1" dirty="0" smtClean="0"/>
              <a:t>“Waar </a:t>
            </a:r>
            <a:r>
              <a:rPr lang="af-ZA" i="1" dirty="0"/>
              <a:t>kom die stryd vandaan, waar kom die rusies onder julle vandaan? Kom dit nie van julle selfsugtige begeertes wat gedurig binne-in julle woed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3:30</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Hy moet meer word en ek minder</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2:21-22</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Die Here God neem toe 'n ribbebeen uit die mens, vul die plek met vleis op, en die ribbebeen wat Hy uit die mens geneem het, bou Hy om tot 'n vrou en bring haar na die mens toe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home is not a dormitory where a man returns to sleep. No! There is to be this active, ideal, positive relationship; and we must ever be holding it in the forefront of our mind. A man therefore must seek wisdom from God to know to divide himself up in this respect.”</a:t>
            </a:r>
            <a:r>
              <a:rPr lang="en-US" dirty="0"/>
              <a:t/>
            </a:r>
            <a:br>
              <a:rPr lang="en-US" dirty="0"/>
            </a:br>
            <a:r>
              <a:rPr lang="en-US" dirty="0" smtClean="0"/>
              <a:t/>
            </a:r>
            <a:br>
              <a:rPr lang="en-US" dirty="0" smtClean="0"/>
            </a:br>
            <a:r>
              <a:rPr lang="en-US" dirty="0" smtClean="0"/>
              <a:t>				</a:t>
            </a:r>
            <a:r>
              <a:rPr lang="af-ZA" b="1" dirty="0" smtClean="0">
                <a:solidFill>
                  <a:srgbClr val="7030A0"/>
                </a:solidFill>
              </a:rPr>
              <a:t> Dr. M Lloyd-Jones</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72</Words>
  <Application>Microsoft Office PowerPoint</Application>
  <PresentationFormat>On-screen Show (4:3)</PresentationFormat>
  <Paragraphs>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Ef. 5:25-33  Die man en sy vrou</vt:lpstr>
      <vt:lpstr>Slide 2</vt:lpstr>
      <vt:lpstr>Jak. 4:1   “Waar kom die stryd vandaan, waar kom die rusies onder julle vandaan? Kom dit nie van julle selfsugtige begeertes wat gedurig binne-in julle woed nie?”</vt:lpstr>
      <vt:lpstr>Joh. 3:30   “Hy moet meer word en ek minder.”</vt:lpstr>
      <vt:lpstr>Slide 5</vt:lpstr>
      <vt:lpstr>Gen. 2:21-22   “Die Here God neem toe 'n ribbebeen uit die mens, vul die plek met vleis op, en die ribbebeen wat Hy uit die mens geneem het, bou Hy om tot 'n vrou en bring haar na die mens toe.”</vt:lpstr>
      <vt:lpstr>Slide 7</vt:lpstr>
      <vt:lpstr>“A home is not a dormitory where a man returns to sleep. No! There is to be this active, ideal, positive relationship; and we must ever be holding it in the forefront of our mind. A man therefore must seek wisdom from God to know to divide himself up in this respect.”       Dr. M Lloyd-Jones</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5:25-33  Die man en sy vrou</dc:title>
  <dc:creator>Windows User</dc:creator>
  <cp:lastModifiedBy>Windows User</cp:lastModifiedBy>
  <cp:revision>1</cp:revision>
  <dcterms:created xsi:type="dcterms:W3CDTF">2020-06-18T07:18:12Z</dcterms:created>
  <dcterms:modified xsi:type="dcterms:W3CDTF">2020-06-18T07:20:38Z</dcterms:modified>
</cp:coreProperties>
</file>