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363" autoAdjust="0"/>
    <p:restoredTop sz="94660"/>
  </p:normalViewPr>
  <p:slideViewPr>
    <p:cSldViewPr>
      <p:cViewPr varScale="1">
        <p:scale>
          <a:sx n="106" d="100"/>
          <a:sy n="10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FAE529-40B6-4D4F-9FA8-2D0BD0B449DF}"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CF957-46AA-4870-893B-3B96441B58D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FAE529-40B6-4D4F-9FA8-2D0BD0B449DF}"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CF957-46AA-4870-893B-3B96441B58D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FAE529-40B6-4D4F-9FA8-2D0BD0B449DF}"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CF957-46AA-4870-893B-3B96441B58D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FAE529-40B6-4D4F-9FA8-2D0BD0B449DF}"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CF957-46AA-4870-893B-3B96441B58D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FAE529-40B6-4D4F-9FA8-2D0BD0B449DF}"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CF957-46AA-4870-893B-3B96441B58D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FAE529-40B6-4D4F-9FA8-2D0BD0B449DF}"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CF957-46AA-4870-893B-3B96441B58D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FAE529-40B6-4D4F-9FA8-2D0BD0B449DF}" type="datetimeFigureOut">
              <a:rPr lang="en-US" smtClean="0"/>
              <a:t>6/26/2020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3CF957-46AA-4870-893B-3B96441B58D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FAE529-40B6-4D4F-9FA8-2D0BD0B449DF}" type="datetimeFigureOut">
              <a:rPr lang="en-US" smtClean="0"/>
              <a:t>6/26/2020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3CF957-46AA-4870-893B-3B96441B58D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FAE529-40B6-4D4F-9FA8-2D0BD0B449DF}" type="datetimeFigureOut">
              <a:rPr lang="en-US" smtClean="0"/>
              <a:t>6/26/2020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3CF957-46AA-4870-893B-3B96441B58D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FAE529-40B6-4D4F-9FA8-2D0BD0B449DF}"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CF957-46AA-4870-893B-3B96441B58D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FAE529-40B6-4D4F-9FA8-2D0BD0B449DF}"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CF957-46AA-4870-893B-3B96441B58D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FAE529-40B6-4D4F-9FA8-2D0BD0B449DF}" type="datetimeFigureOut">
              <a:rPr lang="en-US" smtClean="0"/>
              <a:t>6/26/2020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3CF957-46AA-4870-893B-3B96441B58D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5:31-33</a:t>
            </a:r>
            <a:r>
              <a:rPr lang="af-ZA" b="1" dirty="0"/>
              <a:t>	</a:t>
            </a:r>
            <a:r>
              <a:rPr lang="af-ZA" b="1" dirty="0" smtClean="0"/>
              <a:t/>
            </a:r>
            <a:br>
              <a:rPr lang="af-ZA" b="1" dirty="0" smtClean="0"/>
            </a:br>
            <a:r>
              <a:rPr lang="af-ZA" b="1" dirty="0"/>
              <a:t/>
            </a:r>
            <a:br>
              <a:rPr lang="af-ZA" b="1" dirty="0"/>
            </a:br>
            <a:r>
              <a:rPr lang="af-ZA" b="1" dirty="0" smtClean="0"/>
              <a:t>'n </a:t>
            </a:r>
            <a:r>
              <a:rPr lang="af-ZA" b="1" dirty="0"/>
              <a:t>Anderste verhouding</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en-US" dirty="0"/>
              <a:t/>
            </a:r>
            <a:br>
              <a:rPr lang="en-US" dirty="0"/>
            </a:br>
            <a:r>
              <a:rPr lang="af-ZA" b="1" dirty="0">
                <a:solidFill>
                  <a:srgbClr val="00B050"/>
                </a:solidFill>
              </a:rPr>
              <a:t>II Kor. 6:14	</a:t>
            </a:r>
            <a:r>
              <a:rPr lang="af-ZA" b="1" dirty="0" smtClean="0"/>
              <a:t/>
            </a:r>
            <a:br>
              <a:rPr lang="af-ZA" b="1" dirty="0" smtClean="0"/>
            </a:br>
            <a:r>
              <a:rPr lang="af-ZA" b="1" dirty="0"/>
              <a:t/>
            </a:r>
            <a:br>
              <a:rPr lang="af-ZA" b="1" dirty="0"/>
            </a:br>
            <a:r>
              <a:rPr lang="af-ZA" i="1" dirty="0" smtClean="0"/>
              <a:t>“</a:t>
            </a:r>
            <a:r>
              <a:rPr lang="af-ZA" i="1" dirty="0"/>
              <a:t>Moenie met ongelowiges in dieselfde juk trek nie. Hoe kan daar vennootskap wees tussen reg en onreg? Hoe kan daar gemeenskap wees tussen lig en duisternis?”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2:20</a:t>
            </a:r>
            <a:r>
              <a:rPr lang="af-ZA" b="1" dirty="0"/>
              <a:t>	</a:t>
            </a:r>
            <a:r>
              <a:rPr lang="af-ZA" b="1" dirty="0" smtClean="0"/>
              <a:t/>
            </a:r>
            <a:br>
              <a:rPr lang="af-ZA" b="1" dirty="0" smtClean="0"/>
            </a:br>
            <a:r>
              <a:rPr lang="af-ZA" b="1" dirty="0"/>
              <a:t/>
            </a:r>
            <a:br>
              <a:rPr lang="af-ZA" b="1" dirty="0"/>
            </a:br>
            <a:r>
              <a:rPr lang="af-ZA" i="1" dirty="0" smtClean="0"/>
              <a:t>“</a:t>
            </a:r>
            <a:r>
              <a:rPr lang="af-ZA" i="1" dirty="0"/>
              <a:t>Die mens gee toe name vir al die mak diere, die voëls en die wilde diere, maar vir homself het hy nie 'n helper, 'n gelyke, gekry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Kol. 3:19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Mans, julle moet julle vrouens liefhê, moenie die lewe vir hulle bitter maak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 Pet. 3:3-6	</a:t>
            </a:r>
            <a:r>
              <a:rPr lang="af-ZA" b="1" dirty="0" smtClean="0"/>
              <a:t/>
            </a:r>
            <a:br>
              <a:rPr lang="af-ZA" b="1" dirty="0" smtClean="0"/>
            </a:br>
            <a:r>
              <a:rPr lang="af-ZA" b="1" dirty="0"/>
              <a:t/>
            </a:r>
            <a:br>
              <a:rPr lang="af-ZA" b="1" dirty="0"/>
            </a:br>
            <a:r>
              <a:rPr lang="af-ZA" i="1" dirty="0" smtClean="0"/>
              <a:t>“</a:t>
            </a:r>
            <a:r>
              <a:rPr lang="af-ZA" i="1" dirty="0"/>
              <a:t>Julle skoonheid moet nie bestaan in uiterlike dinge soos haarkapsels, juwele en sierlike klere nie. Nee, julle skoonheid moet dié van die innerlike mens wees: blywende beskeidenheid en kalmte van gees.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Dit het by God groot waarde. In die ou dae het die gelowige vrouens wat op God gehoop het, hulle ook so versier: hulle was aan hulle mans onderdanig. Sara, byvoorbeeld, was aan Abraham gehoorsaam en het met eerbied na hom verwys. As julle doen wat goed is en julle nie deur dreigemente laat afskrik nie, is julle haar dogters.”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82</Words>
  <Application>Microsoft Office PowerPoint</Application>
  <PresentationFormat>On-screen Show (4:3)</PresentationFormat>
  <Paragraphs>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Ef. 5:31-33   'n Anderste verhouding </vt:lpstr>
      <vt:lpstr>Slide 2</vt:lpstr>
      <vt:lpstr>Gen. 2:20   “Die mens gee toe name vir al die mak diere, die voëls en die wilde diere, maar vir homself het hy nie 'n helper, 'n gelyke, gekry nie.”</vt:lpstr>
      <vt:lpstr>Slide 4</vt:lpstr>
      <vt:lpstr>Kol. 3:19   “Mans, julle moet julle vrouens liefhê, moenie die lewe vir hulle bitter maak nie.”</vt:lpstr>
      <vt:lpstr>Slide 6</vt:lpstr>
      <vt:lpstr>I Pet. 3:3-6   “Julle skoonheid moet nie bestaan in uiterlike dinge soos haarkapsels, juwele en sierlike klere nie. Nee, julle skoonheid moet dié van die innerlike mens wees: blywende beskeidenheid en kalmte van gees. </vt:lpstr>
      <vt:lpstr>Dit het by God groot waarde. In die ou dae het die gelowige vrouens wat op God gehoop het, hulle ook so versier: hulle was aan hulle mans onderdanig. Sara, byvoorbeeld, was aan Abraham gehoorsaam en het met eerbied na hom verwys. As julle doen wat goed is en julle nie deur dreigemente laat afskrik nie, is julle haar dogters.”</vt:lpstr>
      <vt:lpstr>Slide 9</vt:lpstr>
      <vt:lpstr>  II Kor. 6:14   “Moenie met ongelowiges in dieselfde juk trek nie. Hoe kan daar vennootskap wees tussen reg en onreg? Hoe kan daar gemeenskap wees tussen lig en duisternis?”</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5:31-33   'n Anderste verhouding </dc:title>
  <dc:creator>Windows User</dc:creator>
  <cp:lastModifiedBy>Windows User</cp:lastModifiedBy>
  <cp:revision>1</cp:revision>
  <dcterms:created xsi:type="dcterms:W3CDTF">2020-06-26T07:11:25Z</dcterms:created>
  <dcterms:modified xsi:type="dcterms:W3CDTF">2020-06-26T07:15:21Z</dcterms:modified>
</cp:coreProperties>
</file>