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0"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124" autoAdjust="0"/>
    <p:restoredTop sz="94660"/>
  </p:normalViewPr>
  <p:slideViewPr>
    <p:cSldViewPr>
      <p:cViewPr varScale="1">
        <p:scale>
          <a:sx n="106" d="100"/>
          <a:sy n="106" d="100"/>
        </p:scale>
        <p:origin x="-150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76C12EB-2891-4844-BB2E-DFC97DE5A9E0}" type="datetimeFigureOut">
              <a:rPr lang="en-US" smtClean="0"/>
              <a:t>7/3/2020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DCD937-3D6D-4446-BAE0-E3B8D0A4469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6C12EB-2891-4844-BB2E-DFC97DE5A9E0}" type="datetimeFigureOut">
              <a:rPr lang="en-US" smtClean="0"/>
              <a:t>7/3/2020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DCD937-3D6D-4446-BAE0-E3B8D0A4469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6C12EB-2891-4844-BB2E-DFC97DE5A9E0}" type="datetimeFigureOut">
              <a:rPr lang="en-US" smtClean="0"/>
              <a:t>7/3/2020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DCD937-3D6D-4446-BAE0-E3B8D0A4469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6C12EB-2891-4844-BB2E-DFC97DE5A9E0}" type="datetimeFigureOut">
              <a:rPr lang="en-US" smtClean="0"/>
              <a:t>7/3/2020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DCD937-3D6D-4446-BAE0-E3B8D0A4469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6C12EB-2891-4844-BB2E-DFC97DE5A9E0}" type="datetimeFigureOut">
              <a:rPr lang="en-US" smtClean="0"/>
              <a:t>7/3/2020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DCD937-3D6D-4446-BAE0-E3B8D0A4469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76C12EB-2891-4844-BB2E-DFC97DE5A9E0}" type="datetimeFigureOut">
              <a:rPr lang="en-US" smtClean="0"/>
              <a:t>7/3/2020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DCD937-3D6D-4446-BAE0-E3B8D0A4469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76C12EB-2891-4844-BB2E-DFC97DE5A9E0}" type="datetimeFigureOut">
              <a:rPr lang="en-US" smtClean="0"/>
              <a:t>7/3/2020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0DCD937-3D6D-4446-BAE0-E3B8D0A4469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76C12EB-2891-4844-BB2E-DFC97DE5A9E0}" type="datetimeFigureOut">
              <a:rPr lang="en-US" smtClean="0"/>
              <a:t>7/3/2020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0DCD937-3D6D-4446-BAE0-E3B8D0A4469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6C12EB-2891-4844-BB2E-DFC97DE5A9E0}" type="datetimeFigureOut">
              <a:rPr lang="en-US" smtClean="0"/>
              <a:t>7/3/2020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0DCD937-3D6D-4446-BAE0-E3B8D0A4469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6C12EB-2891-4844-BB2E-DFC97DE5A9E0}" type="datetimeFigureOut">
              <a:rPr lang="en-US" smtClean="0"/>
              <a:t>7/3/2020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DCD937-3D6D-4446-BAE0-E3B8D0A4469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6C12EB-2891-4844-BB2E-DFC97DE5A9E0}" type="datetimeFigureOut">
              <a:rPr lang="en-US" smtClean="0"/>
              <a:t>7/3/2020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DCD937-3D6D-4446-BAE0-E3B8D0A4469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6C12EB-2891-4844-BB2E-DFC97DE5A9E0}" type="datetimeFigureOut">
              <a:rPr lang="en-US" smtClean="0"/>
              <a:t>7/3/2020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DCD937-3D6D-4446-BAE0-E3B8D0A4469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Ef. </a:t>
            </a:r>
            <a:r>
              <a:rPr lang="af-ZA" b="1" u="sng" dirty="0" smtClean="0"/>
              <a:t>6:1-4</a:t>
            </a:r>
            <a:r>
              <a:rPr lang="af-ZA" b="1" dirty="0" smtClean="0"/>
              <a:t/>
            </a:r>
            <a:br>
              <a:rPr lang="af-ZA" b="1" dirty="0" smtClean="0"/>
            </a:br>
            <a:r>
              <a:rPr lang="af-ZA" b="1" dirty="0"/>
              <a:t/>
            </a:r>
            <a:br>
              <a:rPr lang="af-ZA" b="1" dirty="0"/>
            </a:br>
            <a:r>
              <a:rPr lang="af-ZA" b="1" dirty="0" smtClean="0"/>
              <a:t>Riglyne </a:t>
            </a:r>
            <a:r>
              <a:rPr lang="af-ZA" b="1" dirty="0"/>
              <a:t>vir kinders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2:51-52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Hy het toe saam met hulle na Nasaret toe teruggegaan, en </a:t>
            </a:r>
            <a:r>
              <a:rPr lang="af-ZA" i="1" u="sng" dirty="0"/>
              <a:t>Hy was aan hulle onderdanig</a:t>
            </a:r>
            <a:r>
              <a:rPr lang="af-ZA" i="1" dirty="0"/>
              <a:t>. Sy moeder het al hierdie dinge in haar hart bewaar. En Jesus het verstandelik en liggaamlik gegroei en </a:t>
            </a:r>
            <a:r>
              <a:rPr lang="af-ZA" i="1" u="sng" dirty="0"/>
              <a:t>in guns by God</a:t>
            </a:r>
            <a:r>
              <a:rPr lang="af-ZA" i="1" dirty="0"/>
              <a:t> en die mense </a:t>
            </a:r>
            <a:r>
              <a:rPr lang="af-ZA" i="1" u="sng" dirty="0"/>
              <a:t>toegeneem</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a:t>:  </a:t>
            </a:r>
            <a:r>
              <a:rPr lang="af-ZA" i="1" dirty="0"/>
              <a:t>“Every baby starts life as a little savage. He is comletely selfish and self-centered. He wants what he wants when he wants it: his bottle, his mother’s attention, his playmate’s toys, his uncle’s watch, or whatever. Deny him these and he seethes with rage and aggresiveness which would be murderous were he not so </a:t>
            </a:r>
            <a:r>
              <a:rPr lang="af-ZA" i="1" dirty="0" smtClean="0"/>
              <a:t>helpless.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He’s dirty, he has no morals, no knowledge, no developed skills. This means that all children, not just certain children but all children, are born delinquent. If permitted to continue in their self-centered world of infancy, given free reign to their impulsive actions to satisfy each want, ervery child would grow up a criminal, a theif, a killer, a rapist.”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Net waar Christus in die gesin heers, kan 'n gesin by die Bybelse standaard kom en hulle doel op aarde vervul</a:t>
            </a:r>
            <a:r>
              <a:rPr lang="af-ZA" b="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Rom. 1:28-31</a:t>
            </a:r>
            <a:r>
              <a:rPr lang="af-ZA" dirty="0"/>
              <a:t>	</a:t>
            </a:r>
            <a:r>
              <a:rPr lang="af-ZA" dirty="0" smtClean="0"/>
              <a:t/>
            </a:r>
            <a:br>
              <a:rPr lang="af-ZA" dirty="0" smtClean="0"/>
            </a:br>
            <a:r>
              <a:rPr lang="af-ZA" i="1" dirty="0" smtClean="0"/>
              <a:t>“</a:t>
            </a:r>
            <a:r>
              <a:rPr lang="af-ZA" i="1" dirty="0"/>
              <a:t>En omdat hulle dit van geen belang ag om God te ken nie, gee Hy hulle oor aan hulle verdraaide opvattings, sodat hulle doen wat onbetaamlik is. Hulle is een en </a:t>
            </a:r>
            <a:r>
              <a:rPr lang="af-ZA" i="1" dirty="0" smtClean="0"/>
              <a:t>al ongeregtigheid... ongehoorsaam </a:t>
            </a:r>
            <a:r>
              <a:rPr lang="af-ZA" i="1" dirty="0"/>
              <a:t>aan hulle ouers; hulle is onverstandig, onbetroubaar, liefdeloos, hardvogtig.”</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Parents who do not fully and tirelessly commit themselves to the godly teaching and training of their children are likely to wake up one day  to find their sons and daughters inextricably enmeshed in the ungodly and immoral philosophies and practices of the world</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John MacArthur</a:t>
            </a:r>
            <a:r>
              <a:rPr lang="af-ZA" i="1" dirty="0" smtClean="0">
                <a:solidFill>
                  <a:srgbClr val="7030A0"/>
                </a:solidFill>
              </a:rPr>
              <a:t> </a:t>
            </a:r>
            <a:endParaRPr lang="en-US" dirty="0">
              <a:solidFill>
                <a:srgbClr val="7030A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217</Words>
  <Application>Microsoft Office PowerPoint</Application>
  <PresentationFormat>On-screen Show (4:3)</PresentationFormat>
  <Paragraphs>7</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Ef. 6:1-4  Riglyne vir kinders</vt:lpstr>
      <vt:lpstr>Slide 2</vt:lpstr>
      <vt:lpstr>:  “Every baby starts life as a little savage. He is comletely selfish and self-centered. He wants what he wants when he wants it: his bottle, his mother’s attention, his playmate’s toys, his uncle’s watch, or whatever. Deny him these and he seethes with rage and aggresiveness which would be murderous were he not so helpless.</vt:lpstr>
      <vt:lpstr>He’s dirty, he has no morals, no knowledge, no developed skills. This means that all children, not just certain children but all children, are born delinquent. If permitted to continue in their self-centered world of infancy, given free reign to their impulsive actions to satisfy each want, ervery child would grow up a criminal, a theif, a killer, a rapist.”</vt:lpstr>
      <vt:lpstr>Net waar Christus in die gesin heers, kan 'n gesin by die Bybelse standaard kom en hulle doel op aarde vervul!</vt:lpstr>
      <vt:lpstr>Slide 6</vt:lpstr>
      <vt:lpstr>Rom. 1:28-31  “En omdat hulle dit van geen belang ag om God te ken nie, gee Hy hulle oor aan hulle verdraaide opvattings, sodat hulle doen wat onbetaamlik is. Hulle is een en al ongeregtigheid... ongehoorsaam aan hulle ouers; hulle is onverstandig, onbetroubaar, liefdeloos, hardvogtig.”</vt:lpstr>
      <vt:lpstr>“Parents who do not fully and tirelessly commit themselves to the godly teaching and training of their children are likely to wake up one day  to find their sons and daughters inextricably enmeshed in the ungodly and immoral philosophies and practices of the world.”       John MacArthur </vt:lpstr>
      <vt:lpstr>Slide 9</vt:lpstr>
      <vt:lpstr>Luk. 2:51-52   “Hy het toe saam met hulle na Nasaret toe teruggegaan, en Hy was aan hulle onderdanig. Sy moeder het al hierdie dinge in haar hart bewaar. En Jesus het verstandelik en liggaamlik gegroei en in guns by God en die mense toegeneem.”</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 6:1-4  Riglyne vir kinders</dc:title>
  <dc:creator>Windows User</dc:creator>
  <cp:lastModifiedBy>Windows User</cp:lastModifiedBy>
  <cp:revision>1</cp:revision>
  <dcterms:created xsi:type="dcterms:W3CDTF">2020-07-03T02:56:22Z</dcterms:created>
  <dcterms:modified xsi:type="dcterms:W3CDTF">2020-07-03T03:00:49Z</dcterms:modified>
</cp:coreProperties>
</file>