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631" autoAdjust="0"/>
    <p:restoredTop sz="94660"/>
  </p:normalViewPr>
  <p:slideViewPr>
    <p:cSldViewPr>
      <p:cViewPr varScale="1">
        <p:scale>
          <a:sx n="106" d="100"/>
          <a:sy n="106" d="100"/>
        </p:scale>
        <p:origin x="-157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803E352-1EC4-41E9-9B30-AC88C26B8CFC}" type="datetimeFigureOut">
              <a:rPr lang="en-US" smtClean="0"/>
              <a:t>7/9/2020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B62409-EFDB-43B1-94E0-6198C9C5288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03E352-1EC4-41E9-9B30-AC88C26B8CFC}" type="datetimeFigureOut">
              <a:rPr lang="en-US" smtClean="0"/>
              <a:t>7/9/2020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B62409-EFDB-43B1-94E0-6198C9C5288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03E352-1EC4-41E9-9B30-AC88C26B8CFC}" type="datetimeFigureOut">
              <a:rPr lang="en-US" smtClean="0"/>
              <a:t>7/9/2020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B62409-EFDB-43B1-94E0-6198C9C5288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03E352-1EC4-41E9-9B30-AC88C26B8CFC}" type="datetimeFigureOut">
              <a:rPr lang="en-US" smtClean="0"/>
              <a:t>7/9/2020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B62409-EFDB-43B1-94E0-6198C9C5288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03E352-1EC4-41E9-9B30-AC88C26B8CFC}" type="datetimeFigureOut">
              <a:rPr lang="en-US" smtClean="0"/>
              <a:t>7/9/2020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B62409-EFDB-43B1-94E0-6198C9C5288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803E352-1EC4-41E9-9B30-AC88C26B8CFC}" type="datetimeFigureOut">
              <a:rPr lang="en-US" smtClean="0"/>
              <a:t>7/9/2020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B62409-EFDB-43B1-94E0-6198C9C5288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803E352-1EC4-41E9-9B30-AC88C26B8CFC}" type="datetimeFigureOut">
              <a:rPr lang="en-US" smtClean="0"/>
              <a:t>7/9/2020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DB62409-EFDB-43B1-94E0-6198C9C5288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803E352-1EC4-41E9-9B30-AC88C26B8CFC}" type="datetimeFigureOut">
              <a:rPr lang="en-US" smtClean="0"/>
              <a:t>7/9/2020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DB62409-EFDB-43B1-94E0-6198C9C5288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03E352-1EC4-41E9-9B30-AC88C26B8CFC}" type="datetimeFigureOut">
              <a:rPr lang="en-US" smtClean="0"/>
              <a:t>7/9/2020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DB62409-EFDB-43B1-94E0-6198C9C5288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03E352-1EC4-41E9-9B30-AC88C26B8CFC}" type="datetimeFigureOut">
              <a:rPr lang="en-US" smtClean="0"/>
              <a:t>7/9/2020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B62409-EFDB-43B1-94E0-6198C9C5288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03E352-1EC4-41E9-9B30-AC88C26B8CFC}" type="datetimeFigureOut">
              <a:rPr lang="en-US" smtClean="0"/>
              <a:t>7/9/2020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B62409-EFDB-43B1-94E0-6198C9C5288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03E352-1EC4-41E9-9B30-AC88C26B8CFC}" type="datetimeFigureOut">
              <a:rPr lang="en-US" smtClean="0"/>
              <a:t>7/9/2020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B62409-EFDB-43B1-94E0-6198C9C5288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Ef. 6:4</a:t>
            </a:r>
            <a:r>
              <a:rPr lang="af-ZA" b="1" dirty="0"/>
              <a:t>	</a:t>
            </a:r>
            <a:r>
              <a:rPr lang="af-ZA" b="1" dirty="0" smtClean="0"/>
              <a:t/>
            </a:r>
            <a:br>
              <a:rPr lang="af-ZA" b="1" dirty="0" smtClean="0"/>
            </a:br>
            <a:r>
              <a:rPr lang="af-ZA" b="1" dirty="0"/>
              <a:t/>
            </a:r>
            <a:br>
              <a:rPr lang="af-ZA" b="1" dirty="0"/>
            </a:br>
            <a:r>
              <a:rPr lang="af-ZA" b="1" dirty="0" smtClean="0"/>
              <a:t>Die </a:t>
            </a:r>
            <a:r>
              <a:rPr lang="af-ZA" b="1" dirty="0"/>
              <a:t>regte siening van </a:t>
            </a:r>
            <a:r>
              <a:rPr lang="af-ZA" b="1" dirty="0" smtClean="0"/>
              <a:t>dissipline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Rom. </a:t>
            </a:r>
            <a:r>
              <a:rPr lang="af-ZA" b="1" dirty="0" smtClean="0">
                <a:solidFill>
                  <a:srgbClr val="00B050"/>
                </a:solidFill>
              </a:rPr>
              <a:t>3:25-26</a:t>
            </a:r>
            <a:r>
              <a:rPr lang="af-ZA" i="1" dirty="0" smtClean="0"/>
              <a:t/>
            </a:r>
            <a:br>
              <a:rPr lang="af-ZA" i="1" dirty="0" smtClean="0"/>
            </a:br>
            <a:r>
              <a:rPr lang="af-ZA" i="1" dirty="0" smtClean="0"/>
              <a:t>“</a:t>
            </a:r>
            <a:r>
              <a:rPr lang="af-ZA" i="1" dirty="0"/>
              <a:t>Hom het God gegee as offer wat deur sy bloed versoening bewerk het vir dié wat glo. Hierdeur het God getoon wat sy vryspraak behels: Hy het die sondes wat Hy voorheen in sy verdraagsaamheid tydelik ongestraf laat bly het, vergewe. Maar Hy het ook getoon wat sy vryspraak in die teenswoordige tyd behels: Hy oordeel regverdig deurdat Hy elkeen vryspreek wat in Jesus glo</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Jes. </a:t>
            </a:r>
            <a:r>
              <a:rPr lang="af-ZA" b="1" dirty="0" smtClean="0">
                <a:solidFill>
                  <a:srgbClr val="00B050"/>
                </a:solidFill>
              </a:rPr>
              <a:t>53:6</a:t>
            </a:r>
            <a:r>
              <a:rPr lang="af-ZA" b="1" dirty="0" smtClean="0"/>
              <a:t/>
            </a:r>
            <a:br>
              <a:rPr lang="af-ZA" b="1" dirty="0" smtClean="0"/>
            </a:br>
            <a:r>
              <a:rPr lang="af-ZA" i="1" dirty="0"/>
              <a:t/>
            </a:r>
            <a:br>
              <a:rPr lang="af-ZA" i="1" dirty="0"/>
            </a:br>
            <a:r>
              <a:rPr lang="af-ZA" i="1" dirty="0" smtClean="0"/>
              <a:t>“</a:t>
            </a:r>
            <a:r>
              <a:rPr lang="af-ZA" i="1" dirty="0"/>
              <a:t>Ons het almal gedwaal soos skape, ons het elkeen sy eie pad geloop, maar die Here het ons almal se sonde op hom laat afkom.”</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5:17</a:t>
            </a:r>
            <a:r>
              <a:rPr lang="af-ZA" b="1" dirty="0"/>
              <a:t>	</a:t>
            </a:r>
            <a:r>
              <a:rPr lang="af-ZA" b="1" dirty="0" smtClean="0"/>
              <a:t/>
            </a:r>
            <a:br>
              <a:rPr lang="af-ZA" b="1" dirty="0" smtClean="0"/>
            </a:br>
            <a:r>
              <a:rPr lang="af-ZA" b="1" dirty="0"/>
              <a:t/>
            </a:r>
            <a:br>
              <a:rPr lang="af-ZA" b="1" dirty="0"/>
            </a:br>
            <a:r>
              <a:rPr lang="af-ZA" i="1" dirty="0" smtClean="0"/>
              <a:t>“</a:t>
            </a:r>
            <a:r>
              <a:rPr lang="af-ZA" i="1" dirty="0"/>
              <a:t>Moenie dink dat Ek gekom het om die wet of die profete ongeldig te maak nie. Ek het nie gekom om hulle ongeldig te maak nie, maar om hulle hulle volle betekenis te laat kry</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1:18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God openbaar vanuit die hemel sy toorn oor al die goddeloosheid en ongeregtigheid van die mense wat die waarheid deur hulle ongeregtigheid probeer onderdruk</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1:24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Daarom gee God hulle aan die drange van hulle hart oor en aan sedelike onreinheid, sodat hulle hulle liggame onder mekaar onteer</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3:10-12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Daar is nie een wat regverdig is nie, selfs nie een nie, daar is nie een wat verstandig is nie; daar is nie een wat na die wil van God vra nie. Almal het afgedwaal, almal het ontaard. Daar is nie een wat goed doen nie, selfs nie een nie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Gen. 6:5</a:t>
            </a:r>
            <a:r>
              <a:rPr lang="af-ZA" b="1" dirty="0"/>
              <a:t>	</a:t>
            </a:r>
            <a:r>
              <a:rPr lang="af-ZA" b="1" dirty="0" smtClean="0"/>
              <a:t/>
            </a:r>
            <a:br>
              <a:rPr lang="af-ZA" b="1" dirty="0" smtClean="0"/>
            </a:br>
            <a:r>
              <a:rPr lang="af-ZA" b="1" dirty="0"/>
              <a:t/>
            </a:r>
            <a:br>
              <a:rPr lang="af-ZA" b="1" dirty="0"/>
            </a:br>
            <a:r>
              <a:rPr lang="af-ZA" i="1" dirty="0" smtClean="0"/>
              <a:t>“</a:t>
            </a:r>
            <a:r>
              <a:rPr lang="af-ZA" i="1" dirty="0"/>
              <a:t>Toe die Here sien hoe groot die verdorwenheid van die mens op aarde is en dat hy sy lewe lank net slegte dinge bedink, was die Here bedroef daaroor dat Hy die mens op die aarde gemaak het. Dit het Hom diep gegrief</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24</Words>
  <Application>Microsoft Office PowerPoint</Application>
  <PresentationFormat>On-screen Show (4:3)</PresentationFormat>
  <Paragraphs>8</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Ef. 6:4   Die regte siening van dissipline</vt:lpstr>
      <vt:lpstr>Slide 2</vt:lpstr>
      <vt:lpstr>Matt. 5:17   “Moenie dink dat Ek gekom het om die wet of die profete ongeldig te maak nie. Ek het nie gekom om hulle ongeldig te maak nie, maar om hulle hulle volle betekenis te laat kry.”</vt:lpstr>
      <vt:lpstr>Slide 4</vt:lpstr>
      <vt:lpstr>Rom. 1:18   “God openbaar vanuit die hemel sy toorn oor al die goddeloosheid en ongeregtigheid van die mense wat die waarheid deur hulle ongeregtigheid probeer onderdruk.”</vt:lpstr>
      <vt:lpstr>Rom. 1:24   “Daarom gee God hulle aan die drange van hulle hart oor en aan sedelike onreinheid, sodat hulle hulle liggame onder mekaar onteer.”</vt:lpstr>
      <vt:lpstr>Slide 7</vt:lpstr>
      <vt:lpstr>Rom. 3:10-12   “Daar is nie een wat regverdig is nie, selfs nie een nie, daar is nie een wat verstandig is nie; daar is nie een wat na die wil van God vra nie. Almal het afgedwaal, almal het ontaard. Daar is nie een wat goed doen nie, selfs nie een nie.”</vt:lpstr>
      <vt:lpstr>Gen. 6:5   “Toe die Here sien hoe groot die verdorwenheid van die mens op aarde is en dat hy sy lewe lank net slegte dinge bedink, was die Here bedroef daaroor dat Hy die mens op die aarde gemaak het. Dit het Hom diep gegrief.”</vt:lpstr>
      <vt:lpstr>Slide 10</vt:lpstr>
      <vt:lpstr>Rom. 3:25-26 “Hom het God gegee as offer wat deur sy bloed versoening bewerk het vir dié wat glo. Hierdeur het God getoon wat sy vryspraak behels: Hy het die sondes wat Hy voorheen in sy verdraagsaamheid tydelik ongestraf laat bly het, vergewe. Maar Hy het ook getoon wat sy vryspraak in die teenswoordige tyd behels: Hy oordeel regverdig deurdat Hy elkeen vryspreek wat in Jesus glo.”</vt:lpstr>
      <vt:lpstr>Jes. 53:6  “Ons het almal gedwaal soos skape, ons het elkeen sy eie pad geloop, maar die Here het ons almal se sonde op hom laat afkom.”</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 6:4   Die regte siening van dissipline</dc:title>
  <dc:creator>Windows User</dc:creator>
  <cp:lastModifiedBy>Windows User</cp:lastModifiedBy>
  <cp:revision>1</cp:revision>
  <dcterms:created xsi:type="dcterms:W3CDTF">2020-07-09T07:07:03Z</dcterms:created>
  <dcterms:modified xsi:type="dcterms:W3CDTF">2020-07-09T07:09:45Z</dcterms:modified>
</cp:coreProperties>
</file>