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8" r:id="rId7"/>
    <p:sldId id="289" r:id="rId8"/>
    <p:sldId id="290" r:id="rId9"/>
    <p:sldId id="291" r:id="rId10"/>
    <p:sldId id="292" r:id="rId11"/>
    <p:sldId id="293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065" autoAdjust="0"/>
    <p:restoredTop sz="94660"/>
  </p:normalViewPr>
  <p:slideViewPr>
    <p:cSldViewPr>
      <p:cViewPr varScale="1">
        <p:scale>
          <a:sx n="106" d="100"/>
          <a:sy n="106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4572D-9927-4DDF-8B96-9147DF1FBDF3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1B23-A342-41BA-A99C-A309983BEC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Ef. </a:t>
            </a:r>
            <a:r>
              <a:rPr lang="af-ZA" b="1" u="sng" dirty="0" smtClean="0"/>
              <a:t>6:4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Gebalanseerde dissipline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/>
              <a:t>Selfbeheersing: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f-ZA" dirty="0" smtClean="0"/>
              <a:t>Nie </a:t>
            </a:r>
            <a:r>
              <a:rPr lang="af-ZA" dirty="0"/>
              <a:t>onstandvastig wees nie:</a:t>
            </a:r>
            <a:r>
              <a:rPr lang="en-US" dirty="0"/>
              <a:t/>
            </a:r>
            <a:br>
              <a:rPr lang="en-US" dirty="0"/>
            </a:br>
            <a:r>
              <a:rPr lang="af-ZA" dirty="0"/>
              <a:t>Nie onredelik wees nie:</a:t>
            </a:r>
            <a:r>
              <a:rPr lang="en-US" dirty="0"/>
              <a:t/>
            </a:r>
            <a:br>
              <a:rPr lang="en-US" dirty="0"/>
            </a:br>
            <a:r>
              <a:rPr lang="af-ZA" dirty="0"/>
              <a:t>Nie selfsugtig wees nie:</a:t>
            </a:r>
            <a:r>
              <a:rPr lang="en-US" dirty="0"/>
              <a:t/>
            </a:r>
            <a:br>
              <a:rPr lang="en-US" dirty="0"/>
            </a:br>
            <a:r>
              <a:rPr lang="af-ZA" dirty="0"/>
              <a:t>Dissipline mag nie meganies wees nie:</a:t>
            </a:r>
            <a:r>
              <a:rPr lang="en-US" dirty="0"/>
              <a:t/>
            </a:r>
            <a:br>
              <a:rPr lang="en-US" dirty="0"/>
            </a:br>
            <a:r>
              <a:rPr lang="af-ZA" b="1" dirty="0"/>
              <a:t>Dissipline moet gebalanseerd wees: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algn="l"/>
            <a:r>
              <a:rPr lang="af-ZA" dirty="0" smtClean="0"/>
              <a:t>Selfbeheersing: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f-ZA" dirty="0" smtClean="0"/>
              <a:t>Nie </a:t>
            </a:r>
            <a:r>
              <a:rPr lang="af-ZA" dirty="0"/>
              <a:t>onstandvastig wees nie:</a:t>
            </a:r>
            <a:r>
              <a:rPr lang="en-US" dirty="0"/>
              <a:t/>
            </a:r>
            <a:br>
              <a:rPr lang="en-US" dirty="0"/>
            </a:br>
            <a:r>
              <a:rPr lang="af-ZA" dirty="0"/>
              <a:t>Nie onredelik wees nie:</a:t>
            </a:r>
            <a:r>
              <a:rPr lang="en-US" dirty="0"/>
              <a:t/>
            </a:r>
            <a:br>
              <a:rPr lang="en-US" dirty="0"/>
            </a:br>
            <a:r>
              <a:rPr lang="af-ZA" dirty="0"/>
              <a:t>Nie selfsugtig wees nie:</a:t>
            </a:r>
            <a:r>
              <a:rPr lang="en-US" dirty="0"/>
              <a:t/>
            </a:r>
            <a:br>
              <a:rPr lang="en-US" dirty="0"/>
            </a:br>
            <a:r>
              <a:rPr lang="af-ZA" dirty="0"/>
              <a:t>Dissipline mag nie meganies wees nie:</a:t>
            </a:r>
            <a:r>
              <a:rPr lang="en-US" dirty="0"/>
              <a:t/>
            </a:r>
            <a:br>
              <a:rPr lang="en-US" dirty="0"/>
            </a:br>
            <a:r>
              <a:rPr lang="af-ZA" dirty="0"/>
              <a:t>Dissipline moet gebalanseerd wees</a:t>
            </a:r>
            <a:r>
              <a:rPr lang="af-ZA" dirty="0" smtClean="0"/>
              <a:t>:</a:t>
            </a:r>
            <a:br>
              <a:rPr lang="af-ZA" dirty="0" smtClean="0"/>
            </a:br>
            <a:r>
              <a:rPr lang="af-ZA" b="1" dirty="0" smtClean="0"/>
              <a:t>Laat </a:t>
            </a:r>
            <a:r>
              <a:rPr lang="af-ZA" b="1" dirty="0"/>
              <a:t>toe vir die kind se groei en </a:t>
            </a:r>
            <a:r>
              <a:rPr lang="af-ZA" b="1" dirty="0" smtClean="0"/>
              <a:t>ontwikkeling: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Tim. 1:7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Die Gees wat God ons gegee het, maak ons immers nie lafhartig nie, maar vul ons met </a:t>
            </a:r>
            <a:r>
              <a:rPr lang="af-ZA" i="1" u="sng" dirty="0"/>
              <a:t>krag</a:t>
            </a:r>
            <a:r>
              <a:rPr lang="af-ZA" i="1" dirty="0"/>
              <a:t> en </a:t>
            </a:r>
            <a:r>
              <a:rPr lang="af-ZA" i="1" u="sng" dirty="0"/>
              <a:t>liefde</a:t>
            </a:r>
            <a:r>
              <a:rPr lang="af-ZA" i="1" dirty="0"/>
              <a:t> en </a:t>
            </a:r>
            <a:r>
              <a:rPr lang="af-ZA" i="1" u="sng" dirty="0"/>
              <a:t>selfbeheersing</a:t>
            </a:r>
            <a:r>
              <a:rPr lang="af-ZA" i="1" dirty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b="1" dirty="0" smtClean="0"/>
              <a:t>Selfbeheersing: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/>
              <a:t>Selfbeheersing: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f-ZA" b="1" dirty="0" smtClean="0"/>
              <a:t>Nie </a:t>
            </a:r>
            <a:r>
              <a:rPr lang="af-ZA" b="1" dirty="0"/>
              <a:t>onstandvastig wees nie: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/>
              <a:t>Selfbeheersing: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f-ZA" dirty="0" smtClean="0"/>
              <a:t>Nie </a:t>
            </a:r>
            <a:r>
              <a:rPr lang="af-ZA" dirty="0"/>
              <a:t>onstandvastig wees nie:</a:t>
            </a:r>
            <a:r>
              <a:rPr lang="en-US" dirty="0"/>
              <a:t/>
            </a:r>
            <a:br>
              <a:rPr lang="en-US" dirty="0"/>
            </a:br>
            <a:r>
              <a:rPr lang="af-ZA" b="1" dirty="0"/>
              <a:t>Nie onredelik wees nie: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/>
              <a:t>Selfbeheersing: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f-ZA" dirty="0" smtClean="0"/>
              <a:t>Nie </a:t>
            </a:r>
            <a:r>
              <a:rPr lang="af-ZA" dirty="0"/>
              <a:t>onstandvastig wees nie:</a:t>
            </a:r>
            <a:r>
              <a:rPr lang="en-US" dirty="0"/>
              <a:t/>
            </a:r>
            <a:br>
              <a:rPr lang="en-US" dirty="0"/>
            </a:br>
            <a:r>
              <a:rPr lang="af-ZA" dirty="0"/>
              <a:t>Nie onredelik wees nie:</a:t>
            </a:r>
            <a:r>
              <a:rPr lang="en-US" dirty="0"/>
              <a:t/>
            </a:r>
            <a:br>
              <a:rPr lang="en-US" dirty="0"/>
            </a:br>
            <a:r>
              <a:rPr lang="af-ZA" b="1" dirty="0"/>
              <a:t>Nie selfsugtig wees nie: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>
            <a:normAutofit/>
          </a:bodyPr>
          <a:lstStyle/>
          <a:p>
            <a:pPr lvl="0" algn="l"/>
            <a:r>
              <a:rPr lang="af-ZA" dirty="0" smtClean="0"/>
              <a:t>Selfbeheersing: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f-ZA" dirty="0" smtClean="0"/>
              <a:t>Nie </a:t>
            </a:r>
            <a:r>
              <a:rPr lang="af-ZA" dirty="0"/>
              <a:t>onstandvastig wees nie:</a:t>
            </a:r>
            <a:r>
              <a:rPr lang="en-US" dirty="0"/>
              <a:t/>
            </a:r>
            <a:br>
              <a:rPr lang="en-US" dirty="0"/>
            </a:br>
            <a:r>
              <a:rPr lang="af-ZA" dirty="0"/>
              <a:t>Nie onredelik wees nie:</a:t>
            </a:r>
            <a:r>
              <a:rPr lang="en-US" dirty="0"/>
              <a:t/>
            </a:r>
            <a:br>
              <a:rPr lang="en-US" dirty="0"/>
            </a:br>
            <a:r>
              <a:rPr lang="af-ZA" dirty="0"/>
              <a:t>Nie selfsugtig wees nie:</a:t>
            </a:r>
            <a:r>
              <a:rPr lang="en-US" dirty="0"/>
              <a:t/>
            </a:r>
            <a:br>
              <a:rPr lang="en-US" dirty="0"/>
            </a:br>
            <a:r>
              <a:rPr lang="af-ZA" b="1" dirty="0"/>
              <a:t>Dissipline mag nie meganies wees nie: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</Words>
  <Application>Microsoft Office PowerPoint</Application>
  <PresentationFormat>On-screen Show (4:3)</PresentationFormat>
  <Paragraphs>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Ef. 6:4  Gebalanseerde dissipline</vt:lpstr>
      <vt:lpstr>Slide 2</vt:lpstr>
      <vt:lpstr>II Tim. 1:7   “Die Gees wat God ons gegee het, maak ons immers nie lafhartig nie, maar vul ons met krag en liefde en selfbeheersing.”</vt:lpstr>
      <vt:lpstr>Slide 4</vt:lpstr>
      <vt:lpstr>Selfbeheersing: </vt:lpstr>
      <vt:lpstr>Selfbeheersing: Nie onstandvastig wees nie: </vt:lpstr>
      <vt:lpstr>Selfbeheersing: Nie onstandvastig wees nie: Nie onredelik wees nie: </vt:lpstr>
      <vt:lpstr>Selfbeheersing: Nie onstandvastig wees nie: Nie onredelik wees nie: Nie selfsugtig wees nie: </vt:lpstr>
      <vt:lpstr>Selfbeheersing: Nie onstandvastig wees nie: Nie onredelik wees nie: Nie selfsugtig wees nie: Dissipline mag nie meganies wees nie: </vt:lpstr>
      <vt:lpstr>Selfbeheersing: Nie onstandvastig wees nie: Nie onredelik wees nie: Nie selfsugtig wees nie: Dissipline mag nie meganies wees nie: Dissipline moet gebalanseerd wees: </vt:lpstr>
      <vt:lpstr>Selfbeheersing: Nie onstandvastig wees nie: Nie onredelik wees nie: Nie selfsugtig wees nie: Dissipline mag nie meganies wees nie: Dissipline moet gebalanseerd wees: Laat toe vir die kind se groei en ontwikkeling:  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Ef. 6:4  Gebalanseerde dissipline</dc:title>
  <dc:creator>Windows User</dc:creator>
  <cp:lastModifiedBy>Windows User</cp:lastModifiedBy>
  <cp:revision>1</cp:revision>
  <dcterms:created xsi:type="dcterms:W3CDTF">2020-07-17T07:15:14Z</dcterms:created>
  <dcterms:modified xsi:type="dcterms:W3CDTF">2020-07-17T07:22:11Z</dcterms:modified>
</cp:coreProperties>
</file>