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5914" autoAdjust="0"/>
    <p:restoredTop sz="94660"/>
  </p:normalViewPr>
  <p:slideViewPr>
    <p:cSldViewPr>
      <p:cViewPr varScale="1">
        <p:scale>
          <a:sx n="106" d="100"/>
          <a:sy n="106" d="100"/>
        </p:scale>
        <p:origin x="-161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97221B8-00D4-4D4A-95C0-5C4AAE59019F}" type="datetimeFigureOut">
              <a:rPr lang="en-US" smtClean="0"/>
              <a:pPr/>
              <a:t>8/7/2020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01ED45A-B549-48E6-897E-0E160A6212DA}"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97221B8-00D4-4D4A-95C0-5C4AAE59019F}" type="datetimeFigureOut">
              <a:rPr lang="en-US" smtClean="0"/>
              <a:pPr/>
              <a:t>8/7/2020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01ED45A-B549-48E6-897E-0E160A6212DA}"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97221B8-00D4-4D4A-95C0-5C4AAE59019F}" type="datetimeFigureOut">
              <a:rPr lang="en-US" smtClean="0"/>
              <a:pPr/>
              <a:t>8/7/2020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01ED45A-B549-48E6-897E-0E160A6212DA}"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97221B8-00D4-4D4A-95C0-5C4AAE59019F}" type="datetimeFigureOut">
              <a:rPr lang="en-US" smtClean="0"/>
              <a:pPr/>
              <a:t>8/7/2020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01ED45A-B549-48E6-897E-0E160A6212DA}"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97221B8-00D4-4D4A-95C0-5C4AAE59019F}" type="datetimeFigureOut">
              <a:rPr lang="en-US" smtClean="0"/>
              <a:pPr/>
              <a:t>8/7/2020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01ED45A-B549-48E6-897E-0E160A6212DA}"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97221B8-00D4-4D4A-95C0-5C4AAE59019F}" type="datetimeFigureOut">
              <a:rPr lang="en-US" smtClean="0"/>
              <a:pPr/>
              <a:t>8/7/2020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01ED45A-B549-48E6-897E-0E160A6212DA}"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97221B8-00D4-4D4A-95C0-5C4AAE59019F}" type="datetimeFigureOut">
              <a:rPr lang="en-US" smtClean="0"/>
              <a:pPr/>
              <a:t>8/7/2020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01ED45A-B549-48E6-897E-0E160A6212DA}"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97221B8-00D4-4D4A-95C0-5C4AAE59019F}" type="datetimeFigureOut">
              <a:rPr lang="en-US" smtClean="0"/>
              <a:pPr/>
              <a:t>8/7/2020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01ED45A-B549-48E6-897E-0E160A6212DA}"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97221B8-00D4-4D4A-95C0-5C4AAE59019F}" type="datetimeFigureOut">
              <a:rPr lang="en-US" smtClean="0"/>
              <a:pPr/>
              <a:t>8/7/2020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01ED45A-B549-48E6-897E-0E160A6212DA}"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97221B8-00D4-4D4A-95C0-5C4AAE59019F}" type="datetimeFigureOut">
              <a:rPr lang="en-US" smtClean="0"/>
              <a:pPr/>
              <a:t>8/7/2020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01ED45A-B549-48E6-897E-0E160A6212DA}"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97221B8-00D4-4D4A-95C0-5C4AAE59019F}" type="datetimeFigureOut">
              <a:rPr lang="en-US" smtClean="0"/>
              <a:pPr/>
              <a:t>8/7/2020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01ED45A-B549-48E6-897E-0E160A6212DA}"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97221B8-00D4-4D4A-95C0-5C4AAE59019F}" type="datetimeFigureOut">
              <a:rPr lang="en-US" smtClean="0"/>
              <a:pPr/>
              <a:t>8/7/2020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01ED45A-B549-48E6-897E-0E160A6212DA}"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u="sng" dirty="0"/>
              <a:t>Ef. </a:t>
            </a:r>
            <a:r>
              <a:rPr lang="af-ZA" b="1" u="sng" dirty="0" smtClean="0"/>
              <a:t>6:5-8</a:t>
            </a:r>
            <a:r>
              <a:rPr lang="af-ZA" b="1" dirty="0" smtClean="0"/>
              <a:t/>
            </a:r>
            <a:br>
              <a:rPr lang="af-ZA" b="1" dirty="0" smtClean="0"/>
            </a:br>
            <a:r>
              <a:rPr lang="af-ZA" b="1" dirty="0"/>
              <a:t/>
            </a:r>
            <a:br>
              <a:rPr lang="af-ZA" b="1" dirty="0"/>
            </a:br>
            <a:r>
              <a:rPr lang="af-ZA" b="1" dirty="0" smtClean="0"/>
              <a:t/>
            </a:r>
            <a:br>
              <a:rPr lang="af-ZA" b="1" dirty="0" smtClean="0"/>
            </a:br>
            <a:r>
              <a:rPr lang="af-ZA" b="1" dirty="0" smtClean="0"/>
              <a:t> </a:t>
            </a:r>
            <a:r>
              <a:rPr lang="af-ZA" b="1" dirty="0"/>
              <a:t>Die Gelowige in sy </a:t>
            </a:r>
            <a:r>
              <a:rPr lang="af-ZA" b="1" dirty="0" smtClean="0"/>
              <a:t>werksplek</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a:t>
            </a:r>
            <a:r>
              <a:rPr lang="af-ZA" i="1" dirty="0"/>
              <a:t>What a tremendous thing it is to be a Christian! It lifts everything – even this condition of slavery – puts it into a higher context</a:t>
            </a:r>
            <a:r>
              <a:rPr lang="af-ZA" i="1" dirty="0" smtClean="0"/>
              <a:t>.”</a:t>
            </a:r>
            <a:r>
              <a:rPr lang="en-US" i="1" dirty="0" smtClean="0"/>
              <a:t/>
            </a:r>
            <a:br>
              <a:rPr lang="en-US" i="1" dirty="0" smtClean="0"/>
            </a:br>
            <a:r>
              <a:rPr lang="en-US" i="1" dirty="0"/>
              <a:t/>
            </a:r>
            <a:br>
              <a:rPr lang="en-US" i="1" dirty="0"/>
            </a:br>
            <a:r>
              <a:rPr lang="en-US" i="1" dirty="0" smtClean="0"/>
              <a:t>				</a:t>
            </a:r>
            <a:r>
              <a:rPr lang="af-ZA" b="1" dirty="0" smtClean="0">
                <a:solidFill>
                  <a:srgbClr val="7030A0"/>
                </a:solidFill>
              </a:rPr>
              <a:t>Dr. M Lloyd-Jones</a:t>
            </a:r>
            <a:endParaRPr lang="en-US" dirty="0">
              <a:solidFill>
                <a:srgbClr val="7030A0"/>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Kor. 10:31</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Of julle eet en of julle drink of wat julle ook al doen, doen alles tot eer van God</a:t>
            </a:r>
            <a:r>
              <a:rPr lang="af-ZA" i="1" dirty="0" smtClean="0"/>
              <a:t>.</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472518" cy="6369072"/>
          </a:xfrm>
        </p:spPr>
        <p:txBody>
          <a:bodyPr/>
          <a:lstStyle/>
          <a:p>
            <a:r>
              <a:rPr lang="af-ZA" i="1" dirty="0" smtClean="0"/>
              <a:t>“</a:t>
            </a:r>
            <a:r>
              <a:rPr lang="af-ZA" i="1" dirty="0" smtClean="0"/>
              <a:t>Resolved that, by the grace of God, you will make Christianity beautiful in the eyes of the world</a:t>
            </a:r>
            <a:r>
              <a:rPr lang="af-ZA" i="1" dirty="0" smtClean="0"/>
              <a:t>.”</a:t>
            </a:r>
            <a:br>
              <a:rPr lang="af-ZA" i="1" dirty="0" smtClean="0"/>
            </a:br>
            <a:r>
              <a:rPr lang="en-US" dirty="0" smtClean="0"/>
              <a:t/>
            </a:r>
            <a:br>
              <a:rPr lang="en-US" dirty="0" smtClean="0"/>
            </a:br>
            <a:r>
              <a:rPr lang="en-US" dirty="0" smtClean="0"/>
              <a:t>			</a:t>
            </a:r>
            <a:r>
              <a:rPr lang="en-US" dirty="0" smtClean="0">
                <a:solidFill>
                  <a:srgbClr val="7030A0"/>
                </a:solidFill>
              </a:rPr>
              <a:t>	</a:t>
            </a:r>
            <a:r>
              <a:rPr lang="af-ZA" b="1" dirty="0" smtClean="0">
                <a:solidFill>
                  <a:srgbClr val="7030A0"/>
                </a:solidFill>
              </a:rPr>
              <a:t>J </a:t>
            </a:r>
            <a:r>
              <a:rPr lang="af-ZA" b="1" dirty="0" smtClean="0">
                <a:solidFill>
                  <a:srgbClr val="7030A0"/>
                </a:solidFill>
              </a:rPr>
              <a:t>C Ryle</a:t>
            </a:r>
            <a:endParaRPr lang="en-US" dirty="0">
              <a:solidFill>
                <a:srgbClr val="7030A0"/>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Gal. 5:25</a:t>
            </a:r>
            <a:r>
              <a:rPr lang="af-ZA" dirty="0"/>
              <a:t>	</a:t>
            </a:r>
            <a:r>
              <a:rPr lang="af-ZA" dirty="0" smtClean="0"/>
              <a:t/>
            </a:r>
            <a:br>
              <a:rPr lang="af-ZA" dirty="0" smtClean="0"/>
            </a:br>
            <a:r>
              <a:rPr lang="af-ZA" dirty="0"/>
              <a:t/>
            </a:r>
            <a:br>
              <a:rPr lang="af-ZA" dirty="0"/>
            </a:br>
            <a:r>
              <a:rPr lang="af-ZA" i="1" dirty="0" smtClean="0"/>
              <a:t>“</a:t>
            </a:r>
            <a:r>
              <a:rPr lang="af-ZA" i="1" dirty="0"/>
              <a:t>Ons lewe deur die Gees; laat die Gees nou ook ons gedrag bepaal</a:t>
            </a:r>
            <a:r>
              <a:rPr lang="af-ZA" i="1" dirty="0" smtClean="0"/>
              <a:t>.”</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Rom. 13:1</a:t>
            </a:r>
            <a:r>
              <a:rPr lang="af-ZA" i="1" dirty="0"/>
              <a:t>	</a:t>
            </a:r>
            <a:r>
              <a:rPr lang="af-ZA" i="1" dirty="0" smtClean="0"/>
              <a:t/>
            </a:r>
            <a:br>
              <a:rPr lang="af-ZA" i="1" dirty="0" smtClean="0"/>
            </a:br>
            <a:r>
              <a:rPr lang="af-ZA" i="1" dirty="0"/>
              <a:t/>
            </a:r>
            <a:br>
              <a:rPr lang="af-ZA" i="1" dirty="0"/>
            </a:br>
            <a:r>
              <a:rPr lang="af-ZA" i="1" dirty="0" smtClean="0"/>
              <a:t>“</a:t>
            </a:r>
            <a:r>
              <a:rPr lang="af-ZA" i="1" dirty="0"/>
              <a:t>Elke mens moet hom onderwerp aan die owerhede wat oor hom gestel is. Daar is immers geen gesag wat nie van God kom nie, en die owerhede wat daar is, is daar deur die beskikking van God</a:t>
            </a:r>
            <a:r>
              <a:rPr lang="af-ZA" i="1" dirty="0" smtClean="0"/>
              <a:t>.”</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Kor. 2:3</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Bewus van my swakheid, en met groot angs en huiwering, het ek na julle toe gekom.”</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II Kor. 7:15</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En sy toegeneentheid teenoor julle word al sterker as hy daaraan dink hoe julle almal gehoorsaam was en hoe julle hom met eerbied en ontsag ontvang het</a:t>
            </a:r>
            <a:r>
              <a:rPr lang="af-ZA" i="1" dirty="0" smtClean="0"/>
              <a:t>.”</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Fil. 2:12	</a:t>
            </a:r>
            <a:r>
              <a:rPr lang="af-ZA" i="1" dirty="0" smtClean="0"/>
              <a:t/>
            </a:r>
            <a:br>
              <a:rPr lang="af-ZA" i="1" dirty="0" smtClean="0"/>
            </a:br>
            <a:r>
              <a:rPr lang="af-ZA" i="1" dirty="0"/>
              <a:t/>
            </a:r>
            <a:br>
              <a:rPr lang="af-ZA" i="1" dirty="0"/>
            </a:br>
            <a:r>
              <a:rPr lang="af-ZA" i="1" dirty="0" smtClean="0"/>
              <a:t>“</a:t>
            </a:r>
            <a:r>
              <a:rPr lang="af-ZA" i="1" dirty="0"/>
              <a:t>Julle moet julle met eerbied en ontsag daarop toelê om as verloste mense te lewe</a:t>
            </a:r>
            <a:r>
              <a:rPr lang="af-ZA" i="1" dirty="0" smtClean="0"/>
              <a:t>”</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TotalTime>
  <Words>75</Words>
  <Application>Microsoft Office PowerPoint</Application>
  <PresentationFormat>On-screen Show (4:3)</PresentationFormat>
  <Paragraphs>9</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Office Theme</vt:lpstr>
      <vt:lpstr>Ef. 6:5-8    Die Gelowige in sy werksplek</vt:lpstr>
      <vt:lpstr>Slide 2</vt:lpstr>
      <vt:lpstr>Gal. 5:25   “Ons lewe deur die Gees; laat die Gees nou ook ons gedrag bepaal.”</vt:lpstr>
      <vt:lpstr>Slide 4</vt:lpstr>
      <vt:lpstr>Rom. 13:1   “Elke mens moet hom onderwerp aan die owerhede wat oor hom gestel is. Daar is immers geen gesag wat nie van God kom nie, en die owerhede wat daar is, is daar deur die beskikking van God.”</vt:lpstr>
      <vt:lpstr>Slide 6</vt:lpstr>
      <vt:lpstr>I Kor. 2:3   “Bewus van my swakheid, en met groot angs en huiwering, het ek na julle toe gekom.”</vt:lpstr>
      <vt:lpstr>II Kor. 7:15   “En sy toegeneentheid teenoor julle word al sterker as hy daaraan dink hoe julle almal gehoorsaam was en hoe julle hom met eerbied en ontsag ontvang het.”</vt:lpstr>
      <vt:lpstr>Fil. 2:12   “Julle moet julle met eerbied en ontsag daarop toelê om as verloste mense te lewe”</vt:lpstr>
      <vt:lpstr>Slide 10</vt:lpstr>
      <vt:lpstr>“What a tremendous thing it is to be a Christian! It lifts everything – even this condition of slavery – puts it into a higher context.”      Dr. M Lloyd-Jones</vt:lpstr>
      <vt:lpstr>Slide 12</vt:lpstr>
      <vt:lpstr>I Kor. 10:31   “Of julle eet en of julle drink of wat julle ook al doen, doen alles tot eer van God.</vt:lpstr>
      <vt:lpstr>Slide 14</vt:lpstr>
      <vt:lpstr>“Resolved that, by the grace of God, you will make Christianity beautiful in the eyes of the world.”      J C Ryle</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Ef. 6:5-8    Die Gelowige in sy werksplek</dc:title>
  <dc:creator>Windows User</dc:creator>
  <cp:lastModifiedBy>Windows User</cp:lastModifiedBy>
  <cp:revision>2</cp:revision>
  <dcterms:created xsi:type="dcterms:W3CDTF">2020-08-07T03:36:21Z</dcterms:created>
  <dcterms:modified xsi:type="dcterms:W3CDTF">2020-08-07T03:46:38Z</dcterms:modified>
</cp:coreProperties>
</file>