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10" autoAdjust="0"/>
    <p:restoredTop sz="94660"/>
  </p:normalViewPr>
  <p:slideViewPr>
    <p:cSldViewPr>
      <p:cViewPr varScale="1">
        <p:scale>
          <a:sx n="106" d="100"/>
          <a:sy n="106" d="100"/>
        </p:scale>
        <p:origin x="-15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E3E145-4189-4589-9246-BA0299027F38}" type="datetimeFigureOut">
              <a:rPr lang="en-US" smtClean="0"/>
              <a:t>8/14/2020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3E145-4189-4589-9246-BA0299027F38}" type="datetimeFigureOut">
              <a:rPr lang="en-US" smtClean="0"/>
              <a:t>8/14/2020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3E145-4189-4589-9246-BA0299027F38}" type="datetimeFigureOut">
              <a:rPr lang="en-US" smtClean="0"/>
              <a:t>8/14/2020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3E145-4189-4589-9246-BA0299027F38}" type="datetimeFigureOut">
              <a:rPr lang="en-US" smtClean="0"/>
              <a:t>8/14/2020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E3E145-4189-4589-9246-BA0299027F38}" type="datetimeFigureOut">
              <a:rPr lang="en-US" smtClean="0"/>
              <a:t>8/14/2020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E3E145-4189-4589-9246-BA0299027F38}" type="datetimeFigureOut">
              <a:rPr lang="en-US" smtClean="0"/>
              <a:t>8/14/2020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E3E145-4189-4589-9246-BA0299027F38}" type="datetimeFigureOut">
              <a:rPr lang="en-US" smtClean="0"/>
              <a:t>8/14/2020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E3E145-4189-4589-9246-BA0299027F38}" type="datetimeFigureOut">
              <a:rPr lang="en-US" smtClean="0"/>
              <a:t>8/14/2020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E3E145-4189-4589-9246-BA0299027F38}" type="datetimeFigureOut">
              <a:rPr lang="en-US" smtClean="0"/>
              <a:t>8/14/2020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3E145-4189-4589-9246-BA0299027F38}" type="datetimeFigureOut">
              <a:rPr lang="en-US" smtClean="0"/>
              <a:t>8/14/2020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3E145-4189-4589-9246-BA0299027F38}" type="datetimeFigureOut">
              <a:rPr lang="en-US" smtClean="0"/>
              <a:t>8/14/2020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32A2DE-CD88-4ABD-86F3-C269B0D2EE1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E3E145-4189-4589-9246-BA0299027F38}" type="datetimeFigureOut">
              <a:rPr lang="en-US" smtClean="0"/>
              <a:t>8/14/2020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32A2DE-CD88-4ABD-86F3-C269B0D2EE1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a:t>
            </a:r>
            <a:r>
              <a:rPr lang="af-ZA" b="1" u="sng" dirty="0" smtClean="0"/>
              <a:t>6:9</a:t>
            </a:r>
            <a:r>
              <a:rPr lang="af-ZA" b="1" dirty="0" smtClean="0"/>
              <a:t/>
            </a:r>
            <a:br>
              <a:rPr lang="af-ZA" b="1" dirty="0" smtClean="0"/>
            </a:br>
            <a:r>
              <a:rPr lang="af-ZA" b="1" dirty="0"/>
              <a:t/>
            </a:r>
            <a:br>
              <a:rPr lang="af-ZA" b="1" dirty="0"/>
            </a:br>
            <a:r>
              <a:rPr lang="af-ZA" b="1" dirty="0" smtClean="0"/>
              <a:t>Die </a:t>
            </a:r>
            <a:r>
              <a:rPr lang="af-ZA" b="1" dirty="0"/>
              <a:t>Glowige werkgewer</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moet immers almal voor die regterstoel van Christus verskyn, sodat elkeen kan ontvang volgens wat hy tydens sy aardse lewe gedoen het, of dit nou goed was of kwaad.”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If we think and live as do others, and fail to put Christian principles into practice, the people looking on will say, ‘What difference does it make to be a Christian?’ They are behaving exactly as they did before. Where does Christianity come in?”</a:t>
            </a:r>
            <a:r>
              <a:rPr lang="en-US" dirty="0"/>
              <a:t/>
            </a:r>
            <a:br>
              <a:rPr lang="en-US" dirty="0"/>
            </a:br>
            <a:r>
              <a:rPr lang="en-US" dirty="0" smtClean="0"/>
              <a:t/>
            </a:r>
            <a:br>
              <a:rPr lang="en-US" dirty="0" smtClean="0"/>
            </a:br>
            <a:r>
              <a:rPr lang="en-US" dirty="0" smtClean="0"/>
              <a:t>					</a:t>
            </a:r>
            <a:r>
              <a:rPr lang="en-US" b="1" dirty="0" smtClean="0">
                <a:solidFill>
                  <a:srgbClr val="7030A0"/>
                </a:solidFill>
              </a:rPr>
              <a:t>Dr</a:t>
            </a:r>
            <a:r>
              <a:rPr lang="en-US" b="1" dirty="0">
                <a:solidFill>
                  <a:srgbClr val="7030A0"/>
                </a:solidFill>
              </a:rPr>
              <a:t>. </a:t>
            </a:r>
            <a:r>
              <a:rPr lang="af-ZA" b="1" dirty="0" smtClean="0">
                <a:solidFill>
                  <a:srgbClr val="7030A0"/>
                </a:solidFill>
              </a:rPr>
              <a:t>M. Llyod-Jones</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moet immers almal voor die regterstoel van Christus verskyn, sodat elkeen kan ontvang volgens wat hy tydens sy aardse lewe gedoen het, of dit nou goed was of kwaad</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1:15-16</a:t>
            </a:r>
            <a:r>
              <a:rPr lang="af-ZA" i="1" dirty="0"/>
              <a:t>	</a:t>
            </a:r>
            <a:r>
              <a:rPr lang="af-ZA" i="1" dirty="0" smtClean="0"/>
              <a:t/>
            </a:r>
            <a:br>
              <a:rPr lang="af-ZA" i="1" dirty="0" smtClean="0"/>
            </a:br>
            <a:r>
              <a:rPr lang="af-ZA" i="1" dirty="0" smtClean="0"/>
              <a:t>“</a:t>
            </a:r>
            <a:r>
              <a:rPr lang="af-ZA" i="1" dirty="0"/>
              <a:t>Miskien was hy 'n kort tydjie van jou af weg juis sodat jy hom vir altyd sou terugkry, nou nie langer net as 'n slaaf nie, maar meer as 'n slaaf: as 'n geliefde broer. Dit is hy besonderlik vir my; hoeveel te meer sal hy dit dan nie vir jou wees nie, as mens en as broer in die Here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4:19</a:t>
            </a:r>
            <a:r>
              <a:rPr lang="af-ZA" b="1" dirty="0"/>
              <a:t>	</a:t>
            </a:r>
            <a:r>
              <a:rPr lang="af-ZA" b="1" dirty="0" smtClean="0"/>
              <a:t/>
            </a:r>
            <a:br>
              <a:rPr lang="af-ZA" b="1" dirty="0" smtClean="0"/>
            </a:br>
            <a:r>
              <a:rPr lang="af-ZA" b="1" dirty="0"/>
              <a:t/>
            </a:r>
            <a:br>
              <a:rPr lang="af-ZA" b="1" dirty="0"/>
            </a:br>
            <a:r>
              <a:rPr lang="af-ZA" i="1" dirty="0" smtClean="0"/>
              <a:t>Hy </a:t>
            </a:r>
            <a:r>
              <a:rPr lang="af-ZA" i="1" dirty="0"/>
              <a:t>sê toe vir hulle: “Kom hier! Kom saam met My, en Ek sal julle vissers van mense maak</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b="1" dirty="0"/>
              <a:t>	</a:t>
            </a:r>
            <a:r>
              <a:rPr lang="af-ZA" b="1" dirty="0" smtClean="0"/>
              <a:t/>
            </a:r>
            <a:br>
              <a:rPr lang="af-ZA" b="1" dirty="0" smtClean="0"/>
            </a:br>
            <a:r>
              <a:rPr lang="af-ZA" b="1" dirty="0"/>
              <a:t/>
            </a:r>
            <a:br>
              <a:rPr lang="af-ZA" b="1" dirty="0"/>
            </a:br>
            <a:r>
              <a:rPr lang="af-ZA" i="1" dirty="0" smtClean="0"/>
              <a:t>“</a:t>
            </a:r>
            <a:r>
              <a:rPr lang="af-ZA" i="1" dirty="0"/>
              <a:t>Gaan dan na al die nasies toe en maak die mense my dissipels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My broers, julle moenie almal leermeesters wil wees nie, want julle moet weet dat ons wat leermeesters is, strenger as ander beoordeel sal word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3:13</a:t>
            </a:r>
            <a:r>
              <a:rPr lang="af-ZA" b="1" dirty="0"/>
              <a:t>	</a:t>
            </a:r>
            <a:r>
              <a:rPr lang="af-ZA" b="1" dirty="0" smtClean="0"/>
              <a:t/>
            </a:r>
            <a:br>
              <a:rPr lang="af-ZA" b="1" dirty="0" smtClean="0"/>
            </a:br>
            <a:r>
              <a:rPr lang="af-ZA" b="1" dirty="0"/>
              <a:t/>
            </a:r>
            <a:br>
              <a:rPr lang="af-ZA" b="1" dirty="0"/>
            </a:br>
            <a:r>
              <a:rPr lang="af-ZA" i="1" dirty="0" smtClean="0"/>
              <a:t>“</a:t>
            </a:r>
            <a:r>
              <a:rPr lang="af-ZA" i="1" dirty="0"/>
              <a:t>elkeen se werk sal aan die lig kom. Die dag wanneer Christus kom, sal dit duidelik word. Die dag kom met vuur, en die vuur sal die gehalte van elkeen se werk toets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79</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Ef. 6:9  Die Glowige werkgewer </vt:lpstr>
      <vt:lpstr>Slide 2</vt:lpstr>
      <vt:lpstr>Fil. 1:15-16  “Miskien was hy 'n kort tydjie van jou af weg juis sodat jy hom vir altyd sou terugkry, nou nie langer net as 'n slaaf nie, maar meer as 'n slaaf: as 'n geliefde broer. Dit is hy besonderlik vir my; hoeveel te meer sal hy dit dan nie vir jou wees nie, as mens en as broer in die Here.”</vt:lpstr>
      <vt:lpstr>Slide 4</vt:lpstr>
      <vt:lpstr>Matt. 4:19   Hy sê toe vir hulle: “Kom hier! Kom saam met My, en Ek sal julle vissers van mense maak.”</vt:lpstr>
      <vt:lpstr>Matt. 28:19   “Gaan dan na al die nasies toe en maak die mense my dissipels:</vt:lpstr>
      <vt:lpstr>Slide 7</vt:lpstr>
      <vt:lpstr>Jak. 3:1   “My broers, julle moenie almal leermeesters wil wees nie, want julle moet weet dat ons wat leermeesters is, strenger as ander beoordeel sal word.”</vt:lpstr>
      <vt:lpstr>I Kor. 3:13   “elkeen se werk sal aan die lig kom. Die dag wanneer Christus kom, sal dit duidelik word. Die dag kom met vuur, en die vuur sal die gehalte van elkeen se werk toets.”</vt:lpstr>
      <vt:lpstr>II Kor. 5:10   “Ons moet immers almal voor die regterstoel van Christus verskyn, sodat elkeen kan ontvang volgens wat hy tydens sy aardse lewe gedoen het, of dit nou goed was of kwaad.”</vt:lpstr>
      <vt:lpstr>Slide 11</vt:lpstr>
      <vt:lpstr>“If we think and live as do others, and fail to put Christian principles into practice, the people looking on will say, ‘What difference does it make to be a Christian?’ They are behaving exactly as they did before. Where does Christianity come in?”       Dr. M. Llyod-Jones</vt:lpstr>
      <vt:lpstr>Slide 13</vt:lpstr>
      <vt:lpstr>II Kor. 5:10   “Ons moet immers almal voor die regterstoel van Christus verskyn, sodat elkeen kan ontvang volgens wat hy tydens sy aardse lewe gedoen het, of dit nou goed was of kwaad.”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6:9  Die Glowige werkgewer </dc:title>
  <dc:creator>Windows User</dc:creator>
  <cp:lastModifiedBy>Windows User</cp:lastModifiedBy>
  <cp:revision>1</cp:revision>
  <dcterms:created xsi:type="dcterms:W3CDTF">2020-08-14T06:57:05Z</dcterms:created>
  <dcterms:modified xsi:type="dcterms:W3CDTF">2020-08-14T07:03:12Z</dcterms:modified>
</cp:coreProperties>
</file>