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646" autoAdjust="0"/>
    <p:restoredTop sz="94660"/>
  </p:normalViewPr>
  <p:slideViewPr>
    <p:cSldViewPr>
      <p:cViewPr varScale="1">
        <p:scale>
          <a:sx n="106" d="100"/>
          <a:sy n="106" d="100"/>
        </p:scale>
        <p:origin x="-15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39C1-CA37-4AA7-9831-857E34580A6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4F0F-C018-4930-8075-EB7D91FE8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39C1-CA37-4AA7-9831-857E34580A6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4F0F-C018-4930-8075-EB7D91FE8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39C1-CA37-4AA7-9831-857E34580A6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4F0F-C018-4930-8075-EB7D91FE8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39C1-CA37-4AA7-9831-857E34580A6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4F0F-C018-4930-8075-EB7D91FE8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39C1-CA37-4AA7-9831-857E34580A6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4F0F-C018-4930-8075-EB7D91FE8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39C1-CA37-4AA7-9831-857E34580A6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4F0F-C018-4930-8075-EB7D91FE8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39C1-CA37-4AA7-9831-857E34580A6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4F0F-C018-4930-8075-EB7D91FE8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39C1-CA37-4AA7-9831-857E34580A6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4F0F-C018-4930-8075-EB7D91FE8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39C1-CA37-4AA7-9831-857E34580A6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4F0F-C018-4930-8075-EB7D91FE8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39C1-CA37-4AA7-9831-857E34580A6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4F0F-C018-4930-8075-EB7D91FE8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39C1-CA37-4AA7-9831-857E34580A6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04F0F-C018-4930-8075-EB7D91FE8B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E39C1-CA37-4AA7-9831-857E34580A69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04F0F-C018-4930-8075-EB7D91FE8B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Ef. 6:10-12 &amp; Matt. </a:t>
            </a:r>
            <a:r>
              <a:rPr lang="af-ZA" b="1" u="sng" dirty="0" smtClean="0"/>
              <a:t>4:3</a:t>
            </a:r>
            <a:br>
              <a:rPr lang="af-ZA" b="1" u="sng" dirty="0" smtClean="0"/>
            </a:b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 smtClean="0"/>
              <a:t>Die </a:t>
            </a:r>
            <a:r>
              <a:rPr lang="af-ZA" b="1" dirty="0"/>
              <a:t>aanslae teen 'n gelowige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Kor. 10:13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</a:t>
            </a:r>
            <a:r>
              <a:rPr lang="af-ZA" i="1" dirty="0"/>
              <a:t>Geen versoeking wat meer is as wat 'n mens kan weerstaan, het julle oorval nie. God is getrou. Hy sal nie toelaat dat julle bo julle kragte versoek word nie; as die versoeking kom, sal Hy ook die uitkoms gee, sodat julle dit kan weerstaan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4:1</a:t>
            </a:r>
            <a:r>
              <a:rPr lang="af-ZA" i="1" dirty="0"/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Toe is Jesus deur die Gees die woestyn in gelei om deur die duiwel versoek te word.”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Jak. </a:t>
            </a:r>
            <a:r>
              <a:rPr lang="af-ZA" b="1" dirty="0" smtClean="0">
                <a:solidFill>
                  <a:srgbClr val="00B050"/>
                </a:solidFill>
              </a:rPr>
              <a:t>5:16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Bely julle sondes eerlik teenoor mekaar en bid vir mekaar, sodat julle gesond kan word.”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3:17</a:t>
            </a:r>
            <a:r>
              <a:rPr lang="af-ZA" dirty="0">
                <a:solidFill>
                  <a:srgbClr val="00B050"/>
                </a:solidFill>
              </a:rPr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Daar was ook 'n stem uit die hemel wat gesê het: “Dit is my geliefde Seun. Oor Hom verheug Ek My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</Words>
  <Application>Microsoft Office PowerPoint</Application>
  <PresentationFormat>On-screen Show (4:3)</PresentationFormat>
  <Paragraphs>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Ef. 6:10-12 &amp; Matt. 4:3  Die aanslae teen 'n gelowige </vt:lpstr>
      <vt:lpstr>Slide 2</vt:lpstr>
      <vt:lpstr>I Kor. 10:13   “Geen versoeking wat meer is as wat 'n mens kan weerstaan, het julle oorval nie. God is getrou. Hy sal nie toelaat dat julle bo julle kragte versoek word nie; as die versoeking kom, sal Hy ook die uitkoms gee, sodat julle dit kan weerstaan.”</vt:lpstr>
      <vt:lpstr>Matt. 4:1   “Toe is Jesus deur die Gees die woestyn in gelei om deur die duiwel versoek te word.”</vt:lpstr>
      <vt:lpstr>Slide 5</vt:lpstr>
      <vt:lpstr>Jak. 5:16  “Bely julle sondes eerlik teenoor mekaar en bid vir mekaar, sodat julle gesond kan word.”</vt:lpstr>
      <vt:lpstr>Slide 7</vt:lpstr>
      <vt:lpstr>Matt. 3:17   “Daar was ook 'n stem uit die hemel wat gesê het: “Dit is my geliefde Seun. Oor Hom verheug Ek My.”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Ef. 6:10-12 &amp; Matt. 4:3  Die aanslae teen 'n gelowige </dc:title>
  <dc:creator>Windows User</dc:creator>
  <cp:lastModifiedBy>Windows User</cp:lastModifiedBy>
  <cp:revision>1</cp:revision>
  <dcterms:created xsi:type="dcterms:W3CDTF">2020-08-20T07:09:55Z</dcterms:created>
  <dcterms:modified xsi:type="dcterms:W3CDTF">2020-08-20T07:12:13Z</dcterms:modified>
</cp:coreProperties>
</file>