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83" autoAdjust="0"/>
    <p:restoredTop sz="94660"/>
  </p:normalViewPr>
  <p:slideViewPr>
    <p:cSldViewPr>
      <p:cViewPr varScale="1">
        <p:scale>
          <a:sx n="106" d="100"/>
          <a:sy n="10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0363FC-D150-4581-BAE0-8543E98F5612}" type="datetimeFigureOut">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58BA5-D559-46C7-928E-F46E80AFB42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363FC-D150-4581-BAE0-8543E98F5612}" type="datetimeFigureOut">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58BA5-D559-46C7-928E-F46E80AFB42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363FC-D150-4581-BAE0-8543E98F5612}" type="datetimeFigureOut">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58BA5-D559-46C7-928E-F46E80AFB42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363FC-D150-4581-BAE0-8543E98F5612}" type="datetimeFigureOut">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58BA5-D559-46C7-928E-F46E80AFB42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0363FC-D150-4581-BAE0-8543E98F5612}" type="datetimeFigureOut">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658BA5-D559-46C7-928E-F46E80AFB42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0363FC-D150-4581-BAE0-8543E98F5612}" type="datetimeFigureOut">
              <a:rPr lang="en-US" smtClean="0"/>
              <a:t>8/28/2020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658BA5-D559-46C7-928E-F46E80AFB42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0363FC-D150-4581-BAE0-8543E98F5612}" type="datetimeFigureOut">
              <a:rPr lang="en-US" smtClean="0"/>
              <a:t>8/28/2020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658BA5-D559-46C7-928E-F46E80AFB42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0363FC-D150-4581-BAE0-8543E98F5612}" type="datetimeFigureOut">
              <a:rPr lang="en-US" smtClean="0"/>
              <a:t>8/28/2020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658BA5-D559-46C7-928E-F46E80AFB42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0363FC-D150-4581-BAE0-8543E98F5612}" type="datetimeFigureOut">
              <a:rPr lang="en-US" smtClean="0"/>
              <a:t>8/28/2020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658BA5-D559-46C7-928E-F46E80AFB42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0363FC-D150-4581-BAE0-8543E98F5612}" type="datetimeFigureOut">
              <a:rPr lang="en-US" smtClean="0"/>
              <a:t>8/28/2020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658BA5-D559-46C7-928E-F46E80AFB42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0363FC-D150-4581-BAE0-8543E98F5612}" type="datetimeFigureOut">
              <a:rPr lang="en-US" smtClean="0"/>
              <a:t>8/28/2020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658BA5-D559-46C7-928E-F46E80AFB42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0363FC-D150-4581-BAE0-8543E98F5612}" type="datetimeFigureOut">
              <a:rPr lang="en-US" smtClean="0"/>
              <a:t>8/28/2020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658BA5-D559-46C7-928E-F46E80AFB42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t> </a:t>
            </a:r>
            <a:r>
              <a:rPr lang="af-ZA" b="1" u="sng" dirty="0"/>
              <a:t>Ef. 6:10</a:t>
            </a:r>
            <a:r>
              <a:rPr lang="af-ZA" b="1" dirty="0"/>
              <a:t>	</a:t>
            </a:r>
            <a:r>
              <a:rPr lang="af-ZA" b="1" dirty="0" smtClean="0"/>
              <a:t/>
            </a:r>
            <a:br>
              <a:rPr lang="af-ZA" b="1" dirty="0" smtClean="0"/>
            </a:br>
            <a:r>
              <a:rPr lang="af-ZA" b="1" dirty="0"/>
              <a:t/>
            </a:r>
            <a:br>
              <a:rPr lang="af-ZA" b="1" dirty="0"/>
            </a:br>
            <a:r>
              <a:rPr lang="af-ZA" b="1" dirty="0" smtClean="0"/>
              <a:t>Die </a:t>
            </a:r>
            <a:r>
              <a:rPr lang="af-ZA" b="1" dirty="0"/>
              <a:t>oproep tot die </a:t>
            </a:r>
            <a:r>
              <a:rPr lang="af-ZA" b="1" dirty="0" smtClean="0"/>
              <a:t>stryd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2:10-11	</a:t>
            </a:r>
            <a:r>
              <a:rPr lang="af-ZA" b="1" dirty="0" smtClean="0"/>
              <a:t/>
            </a:r>
            <a:br>
              <a:rPr lang="af-ZA" b="1" dirty="0" smtClean="0"/>
            </a:br>
            <a:r>
              <a:rPr lang="af-ZA" i="1" dirty="0" smtClean="0"/>
              <a:t>“</a:t>
            </a:r>
            <a:r>
              <a:rPr lang="af-ZA" i="1" dirty="0"/>
              <a:t>God, ter wille van wie alles bestaan en deur wie alles ontstaan het, wou baie deel laat kry aan sy heerlikheid. En daarom was dit reg dat Hy hulle Leidsman tot die verlossing deur lyding heen tot volmaaktheid sou bring. Hy wat heilig maak, sowel as die mense wat geheilig word, is almal uit een Vader.”</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Salvation is God’s plan and we are simply brought into it...the ultimate issue is not so much my fight with the devil, as God’s fight with the devil</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Dr. </a:t>
            </a:r>
            <a:r>
              <a:rPr lang="af-ZA" b="1" dirty="0" smtClean="0">
                <a:solidFill>
                  <a:srgbClr val="7030A0"/>
                </a:solidFill>
              </a:rPr>
              <a:t>M Lloyd-Jones</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34:8</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Die Engel van die Here slaan sy laer op rondom dié wat die Here dien, en red hulle.”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10:29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Dié wat my Vader vir My gegee het, is die belangrikste van almal, en niemand kan hulle uit die hand van die Vader ruk nie</a:t>
            </a:r>
            <a:r>
              <a:rPr lang="af-ZA" i="1" dirty="0" smtClean="0"/>
              <a:t>.</a:t>
            </a:r>
            <a:r>
              <a:rPr lang="en-US"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10:29-30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Is twee mossies nie vir 'n sent te koop nie? En tog sal nie een van hulle op die grond val sonder die wil van julle Vader nie. Van julle is selfs die hare op julle kop almal getel. Moet dan nie bang wees nie. Julle is meer werd as baie mossies</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Is hulle dan nie almal geeste in diens van God, wat Hy uitstuur om dié te dien wat die saligheid gaan beërf nie</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Ef.2:5-10</a:t>
            </a:r>
            <a:r>
              <a:rPr lang="af-ZA" i="1" dirty="0" smtClean="0"/>
              <a:t/>
            </a:r>
            <a:br>
              <a:rPr lang="af-ZA" i="1" dirty="0" smtClean="0"/>
            </a:br>
            <a:r>
              <a:rPr lang="af-ZA" i="1" dirty="0"/>
              <a:t/>
            </a:r>
            <a:br>
              <a:rPr lang="af-ZA" i="1" dirty="0"/>
            </a:br>
            <a:r>
              <a:rPr lang="af-ZA" i="1" dirty="0" smtClean="0"/>
              <a:t>“Julle </a:t>
            </a:r>
            <a:r>
              <a:rPr lang="af-ZA" i="1" dirty="0"/>
              <a:t>is inderdaad uit genade gered, deur geloof. Hierdie redding kom nie uit julleself nie; dit is 'n gawe van God</a:t>
            </a:r>
            <a:r>
              <a:rPr lang="af-ZA" i="1" dirty="0" smtClean="0"/>
              <a:t>.”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smtClean="0"/>
              <a:t>“</a:t>
            </a:r>
            <a:r>
              <a:rPr lang="af-ZA" i="1" dirty="0"/>
              <a:t>What I am praying for, is that you may know that all this great power is working toward you, it is working in you, it is working for you, if you could but realize this. Now this is what we need to pray for ourselves.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We need this enlightment, we need this understanding. If you only knew God’s purpose with respect to yourself, and that He is working in you to bring this to pass, and what His ultimate objective is for you, your whole outlook would be revolutionized.”</a:t>
            </a:r>
            <a:br>
              <a:rPr lang="af-ZA" i="1" dirty="0" smtClean="0"/>
            </a:br>
            <a:r>
              <a:rPr lang="af-ZA" i="1" dirty="0"/>
              <a:t/>
            </a:r>
            <a:br>
              <a:rPr lang="af-ZA" i="1" dirty="0"/>
            </a:br>
            <a:r>
              <a:rPr lang="af-ZA" b="1" dirty="0" smtClean="0"/>
              <a:t> 					</a:t>
            </a:r>
            <a:r>
              <a:rPr lang="af-ZA" b="1" dirty="0" smtClean="0">
                <a:solidFill>
                  <a:srgbClr val="7030A0"/>
                </a:solidFill>
              </a:rPr>
              <a:t>Dr. M Lloyd-Jones </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5:8</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Wees nugter, wees wakker! Julle vyand, die duiwel, loop rond soos 'n brullende leeu, op soek na iemand om te verslind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11:14</a:t>
            </a:r>
            <a:r>
              <a:rPr lang="af-ZA" i="1" dirty="0"/>
              <a:t>	</a:t>
            </a:r>
            <a:r>
              <a:rPr lang="af-ZA" i="1" dirty="0" smtClean="0"/>
              <a:t/>
            </a:r>
            <a:br>
              <a:rPr lang="af-ZA" i="1" dirty="0" smtClean="0"/>
            </a:br>
            <a:r>
              <a:rPr lang="af-ZA" i="1" dirty="0"/>
              <a:t/>
            </a:r>
            <a:br>
              <a:rPr lang="af-ZA" i="1" dirty="0"/>
            </a:br>
            <a:r>
              <a:rPr lang="af-ZA" i="1" dirty="0" smtClean="0"/>
              <a:t>“</a:t>
            </a:r>
            <a:r>
              <a:rPr lang="af-ZA" i="1" dirty="0"/>
              <a:t>En geen wonder nie! Satan self doen hom voor as 'n engel van die lig</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2:11</a:t>
            </a:r>
            <a:r>
              <a:rPr lang="af-ZA" dirty="0">
                <a:solidFill>
                  <a:srgbClr val="00B050"/>
                </a:solidFill>
              </a:rPr>
              <a:t>	</a:t>
            </a:r>
            <a:r>
              <a:rPr lang="af-ZA" dirty="0" smtClean="0">
                <a:solidFill>
                  <a:srgbClr val="00B050"/>
                </a:solidFill>
              </a:rPr>
              <a:t> </a:t>
            </a:r>
            <a:r>
              <a:rPr lang="af-ZA" dirty="0" smtClean="0"/>
              <a:t/>
            </a:r>
            <a:br>
              <a:rPr lang="af-ZA" dirty="0" smtClean="0"/>
            </a:br>
            <a:r>
              <a:rPr lang="af-ZA" dirty="0"/>
              <a:t/>
            </a:r>
            <a:br>
              <a:rPr lang="af-ZA" dirty="0"/>
            </a:br>
            <a:r>
              <a:rPr lang="af-ZA" i="1" dirty="0" smtClean="0"/>
              <a:t>“</a:t>
            </a:r>
            <a:r>
              <a:rPr lang="af-ZA" i="1" dirty="0"/>
              <a:t>Hy wat heilig maak, sowel as die mense wat geheilig word, is almal uit een Vader. Om hierdie rede is Jesus nie skaam om hulle sy broers te noem nie.”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11:16	</a:t>
            </a:r>
            <a:r>
              <a:rPr lang="af-ZA" i="1" dirty="0" smtClean="0"/>
              <a:t/>
            </a:r>
            <a:br>
              <a:rPr lang="af-ZA" i="1" dirty="0" smtClean="0"/>
            </a:br>
            <a:r>
              <a:rPr lang="af-ZA" i="1" dirty="0"/>
              <a:t/>
            </a:r>
            <a:br>
              <a:rPr lang="af-ZA" i="1" dirty="0"/>
            </a:br>
            <a:r>
              <a:rPr lang="af-ZA" i="1" dirty="0" smtClean="0"/>
              <a:t>“</a:t>
            </a:r>
            <a:r>
              <a:rPr lang="af-ZA" i="1" dirty="0"/>
              <a:t>Daarom is God nie skaam om hulle God genoem te word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smtClean="0"/>
              <a:t>“</a:t>
            </a:r>
            <a:r>
              <a:rPr lang="af-ZA" i="1" dirty="0"/>
              <a:t>It is one of the hallmarks of the true saint, that he never gives the impression that the Christian life is an easy one – </a:t>
            </a:r>
            <a:r>
              <a:rPr lang="af-ZA" i="1" dirty="0" smtClean="0"/>
              <a:t>never! ...</a:t>
            </a:r>
            <a:br>
              <a:rPr lang="af-ZA" i="1" dirty="0" smtClean="0"/>
            </a:br>
            <a:r>
              <a:rPr lang="af-ZA" i="1" dirty="0" smtClean="0"/>
              <a:t>The greatest saints have always testified to the fierceness of the battle, to their own weakness, to their own inability”</a:t>
            </a:r>
            <a:r>
              <a:rPr lang="af-ZA" b="1" dirty="0" smtClean="0"/>
              <a:t> </a:t>
            </a:r>
            <a:br>
              <a:rPr lang="af-ZA" b="1" dirty="0" smtClean="0"/>
            </a:br>
            <a:r>
              <a:rPr lang="af-ZA" b="1" dirty="0" smtClean="0"/>
              <a:t>	</a:t>
            </a:r>
            <a:r>
              <a:rPr lang="af-ZA" b="1" dirty="0"/>
              <a:t/>
            </a:r>
            <a:br>
              <a:rPr lang="af-ZA" b="1" dirty="0"/>
            </a:br>
            <a:r>
              <a:rPr lang="af-ZA" b="1" dirty="0" smtClean="0"/>
              <a:t>			</a:t>
            </a:r>
            <a:r>
              <a:rPr lang="af-ZA" b="1" dirty="0" smtClean="0">
                <a:solidFill>
                  <a:srgbClr val="7030A0"/>
                </a:solidFill>
              </a:rPr>
              <a:t>	</a:t>
            </a:r>
            <a:r>
              <a:rPr lang="af-ZA" b="1" dirty="0" smtClean="0">
                <a:solidFill>
                  <a:srgbClr val="7030A0"/>
                </a:solidFill>
              </a:rPr>
              <a:t>Dr. M Lloyd-Jones</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199</Words>
  <Application>Microsoft Office PowerPoint</Application>
  <PresentationFormat>On-screen Show (4:3)</PresentationFormat>
  <Paragraphs>15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 Ef. 6:10   Die oproep tot die stryd</vt:lpstr>
      <vt:lpstr>Slide 2</vt:lpstr>
      <vt:lpstr>I Pet. 5:8   “Wees nugter, wees wakker! Julle vyand, die duiwel, loop rond soos 'n brullende leeu, op soek na iemand om te verslind.”</vt:lpstr>
      <vt:lpstr>II Kor. 11:14   “En geen wonder nie! Satan self doen hom voor as 'n engel van die lig.”</vt:lpstr>
      <vt:lpstr>Slide 5</vt:lpstr>
      <vt:lpstr>Hebr. 2:11    “Hy wat heilig maak, sowel as die mense wat geheilig word, is almal uit een Vader. Om hierdie rede is Jesus nie skaam om hulle sy broers te noem nie.”</vt:lpstr>
      <vt:lpstr>Hebr. 11:16   “Daarom is God nie skaam om hulle God genoem te word nie;”</vt:lpstr>
      <vt:lpstr>Slide 8</vt:lpstr>
      <vt:lpstr>“It is one of the hallmarks of the true saint, that he never gives the impression that the Christian life is an easy one – never! ... The greatest saints have always testified to the fierceness of the battle, to their own weakness, to their own inability”        Dr. M Lloyd-Jones</vt:lpstr>
      <vt:lpstr>Slide 10</vt:lpstr>
      <vt:lpstr>Hebr. 2:10-11  “God, ter wille van wie alles bestaan en deur wie alles ontstaan het, wou baie deel laat kry aan sy heerlikheid. En daarom was dit reg dat Hy hulle Leidsman tot die verlossing deur lyding heen tot volmaaktheid sou bring. Hy wat heilig maak, sowel as die mense wat geheilig word, is almal uit een Vader.”</vt:lpstr>
      <vt:lpstr>“Salvation is God’s plan and we are simply brought into it...the ultimate issue is not so much my fight with the devil, as God’s fight with the devil.”        Dr. M Lloyd-Jones</vt:lpstr>
      <vt:lpstr>Slide 13</vt:lpstr>
      <vt:lpstr>Ps. 34:8   “Die Engel van die Here slaan sy laer op rondom dié wat die Here dien, en red hulle.”</vt:lpstr>
      <vt:lpstr>Joh. 10:29   “Dié wat my Vader vir My gegee het, is die belangrikste van almal, en niemand kan hulle uit die hand van die Vader ruk nie.”</vt:lpstr>
      <vt:lpstr>Matt. 10:29-30   “Is twee mossies nie vir 'n sent te koop nie? En tog sal nie een van hulle op die grond val sonder die wil van julle Vader nie. Van julle is selfs die hare op julle kop almal getel. Moet dan nie bang wees nie. Julle is meer werd as baie mossies.”</vt:lpstr>
      <vt:lpstr>Hebr. 1:12   “Is hulle dan nie almal geeste in diens van God, wat Hy uitstuur om dié te dien wat die saligheid gaan beërf nie?”</vt:lpstr>
      <vt:lpstr>Ef.2:5-10  “Julle is inderdaad uit genade gered, deur geloof. Hierdie redding kom nie uit julleself nie; dit is 'n gawe van God.” </vt:lpstr>
      <vt:lpstr>Slide 19</vt:lpstr>
      <vt:lpstr>“What I am praying for, is that you may know that all this great power is working toward you, it is working in you, it is working for you, if you could but realize this. Now this is what we need to pray for ourselves. </vt:lpstr>
      <vt:lpstr>We need this enlightment, we need this understanding. If you only knew God’s purpose with respect to yourself, and that He is working in you to bring this to pass, and what His ultimate objective is for you, your whole outlook would be revolutionized.”        Dr. M Lloyd-Jones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Ef. 6:10   Die oproep tot die stryd</dc:title>
  <dc:creator>Windows User</dc:creator>
  <cp:lastModifiedBy>Windows User</cp:lastModifiedBy>
  <cp:revision>1</cp:revision>
  <dcterms:created xsi:type="dcterms:W3CDTF">2020-08-28T08:14:02Z</dcterms:created>
  <dcterms:modified xsi:type="dcterms:W3CDTF">2020-08-28T08:26:22Z</dcterms:modified>
</cp:coreProperties>
</file>