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467" autoAdjust="0"/>
    <p:restoredTop sz="94660"/>
  </p:normalViewPr>
  <p:slideViewPr>
    <p:cSldViewPr>
      <p:cViewPr varScale="1">
        <p:scale>
          <a:sx n="106" d="100"/>
          <a:sy n="106" d="100"/>
        </p:scale>
        <p:origin x="-15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24B018F-95E4-446A-BB3F-8F82049DB2DE}" type="datetimeFigureOut">
              <a:rPr lang="en-US" smtClean="0"/>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2E6FB2-862B-4227-A979-41DE2EC8EAB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4B018F-95E4-446A-BB3F-8F82049DB2DE}" type="datetimeFigureOut">
              <a:rPr lang="en-US" smtClean="0"/>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2E6FB2-862B-4227-A979-41DE2EC8EAB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4B018F-95E4-446A-BB3F-8F82049DB2DE}" type="datetimeFigureOut">
              <a:rPr lang="en-US" smtClean="0"/>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2E6FB2-862B-4227-A979-41DE2EC8EAB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4B018F-95E4-446A-BB3F-8F82049DB2DE}" type="datetimeFigureOut">
              <a:rPr lang="en-US" smtClean="0"/>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2E6FB2-862B-4227-A979-41DE2EC8EAB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4B018F-95E4-446A-BB3F-8F82049DB2DE}" type="datetimeFigureOut">
              <a:rPr lang="en-US" smtClean="0"/>
              <a:t>9/6/2020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2E6FB2-862B-4227-A979-41DE2EC8EAB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24B018F-95E4-446A-BB3F-8F82049DB2DE}" type="datetimeFigureOut">
              <a:rPr lang="en-US" smtClean="0"/>
              <a:t>9/6/2020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2E6FB2-862B-4227-A979-41DE2EC8EAB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24B018F-95E4-446A-BB3F-8F82049DB2DE}" type="datetimeFigureOut">
              <a:rPr lang="en-US" smtClean="0"/>
              <a:t>9/6/2020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2E6FB2-862B-4227-A979-41DE2EC8EAB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4B018F-95E4-446A-BB3F-8F82049DB2DE}" type="datetimeFigureOut">
              <a:rPr lang="en-US" smtClean="0"/>
              <a:t>9/6/2020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2E6FB2-862B-4227-A979-41DE2EC8EAB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4B018F-95E4-446A-BB3F-8F82049DB2DE}" type="datetimeFigureOut">
              <a:rPr lang="en-US" smtClean="0"/>
              <a:t>9/6/2020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2E6FB2-862B-4227-A979-41DE2EC8EAB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4B018F-95E4-446A-BB3F-8F82049DB2DE}" type="datetimeFigureOut">
              <a:rPr lang="en-US" smtClean="0"/>
              <a:t>9/6/2020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2E6FB2-862B-4227-A979-41DE2EC8EAB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4B018F-95E4-446A-BB3F-8F82049DB2DE}" type="datetimeFigureOut">
              <a:rPr lang="en-US" smtClean="0"/>
              <a:t>9/6/2020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2E6FB2-862B-4227-A979-41DE2EC8EAB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4B018F-95E4-446A-BB3F-8F82049DB2DE}" type="datetimeFigureOut">
              <a:rPr lang="en-US" smtClean="0"/>
              <a:t>9/6/2020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2E6FB2-862B-4227-A979-41DE2EC8EAB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6:10</a:t>
            </a:r>
            <a:r>
              <a:rPr lang="af-ZA" b="1" dirty="0"/>
              <a:t> 	</a:t>
            </a:r>
            <a:br>
              <a:rPr lang="af-ZA" b="1" dirty="0"/>
            </a:br>
            <a:r>
              <a:rPr lang="af-ZA" b="1" dirty="0" smtClean="0"/>
              <a:t>Wie </a:t>
            </a:r>
            <a:r>
              <a:rPr lang="af-ZA" b="1" dirty="0"/>
              <a:t>doen die </a:t>
            </a:r>
            <a:r>
              <a:rPr lang="af-ZA" b="1" dirty="0" smtClean="0"/>
              <a:t>geveg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2:12-13</a:t>
            </a:r>
            <a:r>
              <a:rPr lang="af-ZA" i="1" dirty="0"/>
              <a:t>	</a:t>
            </a:r>
            <a:r>
              <a:rPr lang="af-ZA" i="1" dirty="0" smtClean="0"/>
              <a:t/>
            </a:r>
            <a:br>
              <a:rPr lang="af-ZA" i="1" dirty="0" smtClean="0"/>
            </a:br>
            <a:r>
              <a:rPr lang="af-ZA" i="1" dirty="0"/>
              <a:t/>
            </a:r>
            <a:br>
              <a:rPr lang="af-ZA" i="1" dirty="0"/>
            </a:br>
            <a:r>
              <a:rPr lang="af-ZA" i="1" dirty="0" smtClean="0"/>
              <a:t>“werk </a:t>
            </a:r>
            <a:r>
              <a:rPr lang="af-ZA" i="1" dirty="0"/>
              <a:t>julle eie heil uit met vrees en bewing;  want dit is God wat in julle werk om te wil sowel as om te werk na sy welbehae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2:20</a:t>
            </a:r>
            <a:r>
              <a:rPr lang="af-ZA" i="1" dirty="0"/>
              <a:t>	</a:t>
            </a:r>
            <a:r>
              <a:rPr lang="af-ZA" i="1" dirty="0" smtClean="0"/>
              <a:t/>
            </a:r>
            <a:br>
              <a:rPr lang="af-ZA" i="1" dirty="0" smtClean="0"/>
            </a:br>
            <a:r>
              <a:rPr lang="af-ZA" i="1" dirty="0"/>
              <a:t/>
            </a:r>
            <a:br>
              <a:rPr lang="af-ZA" i="1" dirty="0"/>
            </a:br>
            <a:r>
              <a:rPr lang="af-ZA" i="1" dirty="0" smtClean="0"/>
              <a:t>“</a:t>
            </a:r>
            <a:r>
              <a:rPr lang="af-ZA" i="1" dirty="0"/>
              <a:t>Maar wat my betref, deur die wet is ek vir die wet dood sodat ek vir God kan lewe: ek is saam met Christus gekruisig, en nou is dit nie meer ek wat lewe nie, maar Christus wat in my lewe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Dan. 11:32</a:t>
            </a:r>
            <a:r>
              <a:rPr lang="af-ZA" i="1" dirty="0"/>
              <a:t>	</a:t>
            </a:r>
            <a:r>
              <a:rPr lang="af-ZA" i="1" dirty="0" smtClean="0"/>
              <a:t/>
            </a:r>
            <a:br>
              <a:rPr lang="af-ZA" i="1" dirty="0" smtClean="0"/>
            </a:br>
            <a:r>
              <a:rPr lang="af-ZA" i="1" dirty="0"/>
              <a:t/>
            </a:r>
            <a:br>
              <a:rPr lang="af-ZA" i="1" dirty="0"/>
            </a:br>
            <a:r>
              <a:rPr lang="af-ZA" i="1" dirty="0" smtClean="0"/>
              <a:t>“</a:t>
            </a:r>
            <a:r>
              <a:rPr lang="af-ZA" i="1" dirty="0"/>
              <a:t>Die koning sal dié wat aan die verbond ontrou is, deur vleiery verlei tot afvalligheid, maar die mense wat hulle God ken, sal vasstaan</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It depends upon the fact that he knows God, and because he knows Him he is strong, he is able to stand up, he is afraid of nothing, and he can do exploits”</a:t>
            </a:r>
            <a:br>
              <a:rPr lang="af-ZA" i="1" dirty="0"/>
            </a:br>
            <a:r>
              <a:rPr lang="en-US" dirty="0"/>
              <a:t/>
            </a:r>
            <a:br>
              <a:rPr lang="en-US" dirty="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“All this drives us to the conclusion that if we are in any kind of doubt or uncertainty with regard to our salvation the devil has already defeated us...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If the devil has got you down and has defeated you at this crucial point, he is cutting you off the source of supply, the source of energy and of power and of life.”</a:t>
            </a:r>
            <a:r>
              <a:rPr lang="en-US" dirty="0"/>
              <a:t/>
            </a:r>
            <a:br>
              <a:rPr lang="en-US" dirty="0"/>
            </a:br>
            <a:r>
              <a:rPr lang="af-ZA" dirty="0"/>
              <a:t> </a:t>
            </a:r>
            <a:r>
              <a:rPr lang="en-US" dirty="0"/>
              <a:t/>
            </a:r>
            <a:br>
              <a:rPr lang="en-US" dirty="0"/>
            </a:br>
            <a:r>
              <a:rPr lang="en-US" dirty="0" smtClean="0"/>
              <a:t>				</a:t>
            </a:r>
            <a:r>
              <a:rPr lang="af-ZA" b="1" dirty="0" smtClean="0">
                <a:solidFill>
                  <a:srgbClr val="7030A0"/>
                </a:solidFill>
              </a:rPr>
              <a:t>DR. M</a:t>
            </a:r>
            <a:r>
              <a:rPr lang="af-ZA" b="1" dirty="0">
                <a:solidFill>
                  <a:srgbClr val="7030A0"/>
                </a:solidFill>
              </a:rPr>
              <a:t>. Lloyd-Jones</a:t>
            </a:r>
            <a:endParaRPr lang="en-US" dirty="0">
              <a:solidFill>
                <a:srgbClr val="7030A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3:10-12</a:t>
            </a:r>
            <a:r>
              <a:rPr lang="af-ZA" i="1" dirty="0"/>
              <a:t>	</a:t>
            </a:r>
            <a:r>
              <a:rPr lang="af-ZA" i="1" dirty="0" smtClean="0"/>
              <a:t/>
            </a:r>
            <a:br>
              <a:rPr lang="af-ZA" i="1" dirty="0" smtClean="0"/>
            </a:br>
            <a:r>
              <a:rPr lang="af-ZA" i="1" dirty="0"/>
              <a:t/>
            </a:r>
            <a:br>
              <a:rPr lang="af-ZA" i="1" dirty="0"/>
            </a:br>
            <a:r>
              <a:rPr lang="af-ZA" i="1" dirty="0" smtClean="0"/>
              <a:t>“</a:t>
            </a:r>
            <a:r>
              <a:rPr lang="af-ZA" i="1" dirty="0"/>
              <a:t>Daar is nie een wat regverdig is nie, selfs nie een nie, daar is nie een wat verstandig is nie; daar is nie een wat na die wil van God vra nie. “Almal het afgedwaal, almal het ontaard. Daar is nie een wat goed doen nie, selfs nie een nie.”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3:3</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Daarop sê Jesus vir hom: “Dít verseker Ek jou: As iemand nie opnuut gebore word nie, kan hy die koninkryk van God nie sien nie.”</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12:24-25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Dít verseker Ek julle: As 'n koringkorrel nie in die grond val en sterwe nie, bly hy net een; maar as hy sterwe, bring hy 'n groot oes in. Wie sy lewe bo My liefhet, verloor dit; en wie sy lewe in hierdie wêreld nie bo My liefhet nie, sal dit vir die ewige lewe behou</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2:20</a:t>
            </a:r>
            <a:r>
              <a:rPr lang="af-ZA" b="1" dirty="0"/>
              <a:t>	</a:t>
            </a:r>
            <a:r>
              <a:rPr lang="af-ZA" b="1" dirty="0" smtClean="0"/>
              <a:t/>
            </a:r>
            <a:br>
              <a:rPr lang="af-ZA" b="1" dirty="0" smtClean="0"/>
            </a:br>
            <a:r>
              <a:rPr lang="af-ZA" b="1" dirty="0"/>
              <a:t/>
            </a:r>
            <a:br>
              <a:rPr lang="af-ZA" b="1" dirty="0"/>
            </a:br>
            <a:r>
              <a:rPr lang="af-ZA" i="1" dirty="0" smtClean="0"/>
              <a:t>“</a:t>
            </a:r>
            <a:r>
              <a:rPr lang="af-ZA" i="1" dirty="0"/>
              <a:t>ek is saam met Christus gekruisig, en nou is dit nie meer ek wat lewe nie, maar Christus wat in my lewe. Die lewe wat ek nou nog hier lewe, leef ek in die geloof in die Seun van God wat sy liefde vir my bewys het deur sy lewe vir my af te lê</a:t>
            </a:r>
            <a:r>
              <a:rPr lang="af-ZA" i="1" dirty="0" smtClean="0"/>
              <a:t>.</a:t>
            </a:r>
            <a:r>
              <a:rPr lang="en-US" i="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aan almal wat Hom aangeneem het, dié wat in Hom glo, het Hy die reg gegee om kinders van God te word</a:t>
            </a:r>
            <a:r>
              <a:rPr lang="af-ZA" i="1" dirty="0" smtClean="0"/>
              <a:t>.</a:t>
            </a:r>
            <a:r>
              <a:rPr lang="en-US" i="1" dirty="0" smtClean="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7:21</a:t>
            </a:r>
            <a:r>
              <a:rPr lang="af-ZA" i="1" dirty="0">
                <a:solidFill>
                  <a:srgbClr val="00B050"/>
                </a:solidFill>
              </a:rPr>
              <a:t>	</a:t>
            </a:r>
            <a:r>
              <a:rPr lang="af-ZA" i="1" dirty="0" smtClean="0"/>
              <a:t/>
            </a:r>
            <a:br>
              <a:rPr lang="af-ZA" i="1" dirty="0" smtClean="0"/>
            </a:br>
            <a:r>
              <a:rPr lang="af-ZA" i="1" dirty="0"/>
              <a:t/>
            </a:r>
            <a:br>
              <a:rPr lang="af-ZA" i="1" dirty="0"/>
            </a:br>
            <a:r>
              <a:rPr lang="af-ZA" i="1" dirty="0" smtClean="0"/>
              <a:t>“Nie </a:t>
            </a:r>
            <a:r>
              <a:rPr lang="af-ZA" i="1" dirty="0"/>
              <a:t>elkeen wat vir My sê: ‘Here, Here,’ sal in die koninkryk van die hemel ingaan nie, maar net hy wat die wil doen van my Vader wat in die hemel is</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4:7</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a:t/>
            </a:r>
            <a:br>
              <a:rPr lang="af-ZA" dirty="0"/>
            </a:br>
            <a:r>
              <a:rPr lang="af-ZA" i="1" dirty="0" smtClean="0"/>
              <a:t>“</a:t>
            </a:r>
            <a:r>
              <a:rPr lang="af-ZA" i="1" dirty="0"/>
              <a:t>Onderwerp julle dan aan God. Staan die duiwel teë en hy sal van julle af wegvlug</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5:8-9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Wees nugter, wees wakker! Julle vyand, die duiwel, loop rond soos 'n brullende leeu, op soek na iemand om te verslind. Bly standvastig in die geloof en staan hom teë</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8:13</a:t>
            </a:r>
            <a:r>
              <a:rPr lang="af-ZA" i="1" dirty="0">
                <a:solidFill>
                  <a:srgbClr val="00B050"/>
                </a:solidFill>
              </a:rPr>
              <a:t>	</a:t>
            </a:r>
            <a:r>
              <a:rPr lang="af-ZA" i="1" dirty="0" smtClean="0"/>
              <a:t/>
            </a:r>
            <a:br>
              <a:rPr lang="af-ZA" i="1" dirty="0" smtClean="0"/>
            </a:br>
            <a:r>
              <a:rPr lang="af-ZA" i="1" dirty="0" smtClean="0"/>
              <a:t/>
            </a:r>
            <a:br>
              <a:rPr lang="af-ZA" i="1" dirty="0" smtClean="0"/>
            </a:br>
            <a:r>
              <a:rPr lang="af-ZA" i="1" dirty="0" smtClean="0"/>
              <a:t>“</a:t>
            </a:r>
            <a:r>
              <a:rPr lang="af-ZA" i="1" dirty="0"/>
              <a:t>As julle julle lewe deur die sondige natuur laat beheers, gaan julle die dood tegemoet, maar as julle deur die Gees 'n einde maak aan julle sondige praktyke, sal julle lewe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2:12</a:t>
            </a:r>
            <a:r>
              <a:rPr lang="af-ZA" i="1" dirty="0"/>
              <a:t>(OV</a:t>
            </a:r>
            <a:r>
              <a:rPr lang="af-ZA" i="1" dirty="0" smtClean="0"/>
              <a:t>) </a:t>
            </a:r>
            <a:br>
              <a:rPr lang="af-ZA" i="1" dirty="0" smtClean="0"/>
            </a:br>
            <a:r>
              <a:rPr lang="af-ZA" i="1" dirty="0"/>
              <a:t/>
            </a:r>
            <a:br>
              <a:rPr lang="af-ZA" i="1" dirty="0"/>
            </a:br>
            <a:r>
              <a:rPr lang="af-ZA" i="1" dirty="0" smtClean="0"/>
              <a:t>“</a:t>
            </a:r>
            <a:r>
              <a:rPr lang="af-ZA" i="1" dirty="0"/>
              <a:t>werk julle eie heil uit met vrees en bewing</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9:26-27</a:t>
            </a:r>
            <a:r>
              <a:rPr lang="af-ZA" b="1" dirty="0"/>
              <a:t>	</a:t>
            </a:r>
            <a:r>
              <a:rPr lang="af-ZA" b="1" dirty="0" smtClean="0"/>
              <a:t/>
            </a:r>
            <a:br>
              <a:rPr lang="af-ZA" b="1" dirty="0" smtClean="0"/>
            </a:br>
            <a:r>
              <a:rPr lang="af-ZA" b="1" dirty="0"/>
              <a:t/>
            </a:r>
            <a:br>
              <a:rPr lang="af-ZA" b="1" dirty="0"/>
            </a:br>
            <a:r>
              <a:rPr lang="af-ZA" i="1" dirty="0" smtClean="0"/>
              <a:t>“</a:t>
            </a:r>
            <a:r>
              <a:rPr lang="af-ZA" i="1" dirty="0"/>
              <a:t>Ek hardloop dan ook soos een wat nie van sy doel onseker is nie; ek slaan soos 'n bokser wat nie in die lug slaan nie. Maar ek oefen my liggaam en bring dit onder beheer, sodat ek nie ander tot die stryd oproep en self nie kwalifiseer nie</a:t>
            </a:r>
            <a:r>
              <a:rPr lang="af-ZA" i="1" dirty="0" smtClean="0"/>
              <a:t>.</a:t>
            </a:r>
            <a:r>
              <a:rPr lang="en-US"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8:26</a:t>
            </a:r>
            <a:r>
              <a:rPr lang="af-ZA" i="1" dirty="0"/>
              <a:t>	</a:t>
            </a:r>
            <a:r>
              <a:rPr lang="af-ZA" i="1" dirty="0" smtClean="0"/>
              <a:t/>
            </a:r>
            <a:br>
              <a:rPr lang="af-ZA" i="1" dirty="0" smtClean="0"/>
            </a:br>
            <a:r>
              <a:rPr lang="af-ZA" i="1" dirty="0"/>
              <a:t/>
            </a:r>
            <a:br>
              <a:rPr lang="af-ZA" i="1" dirty="0"/>
            </a:br>
            <a:r>
              <a:rPr lang="af-ZA" i="1" dirty="0" smtClean="0"/>
              <a:t>“</a:t>
            </a:r>
            <a:r>
              <a:rPr lang="af-ZA" i="1" dirty="0"/>
              <a:t>Die Gees staan ons ook in ons swakheid by: ons weet nie wat en hoe ons behoort te bid nie, maar die Gees self pleit vir ons met versugtinge wat nie met woorde gesê word nie</a:t>
            </a:r>
            <a:r>
              <a:rPr lang="af-ZA" i="1" dirty="0" smtClean="0"/>
              <a:t>.</a:t>
            </a:r>
            <a:r>
              <a:rPr lang="en-US"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158</Words>
  <Application>Microsoft Office PowerPoint</Application>
  <PresentationFormat>On-screen Show (4:3)</PresentationFormat>
  <Paragraphs>19</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Ef. 6:10   Wie doen die geveg</vt:lpstr>
      <vt:lpstr>Slide 2</vt:lpstr>
      <vt:lpstr>Jak. 4:7   “Onderwerp julle dan aan God. Staan die duiwel teë en hy sal van julle af wegvlug.”</vt:lpstr>
      <vt:lpstr>I Pet. 5:8-9   “Wees nugter, wees wakker! Julle vyand, die duiwel, loop rond soos 'n brullende leeu, op soek na iemand om te verslind. Bly standvastig in die geloof en staan hom teë.”</vt:lpstr>
      <vt:lpstr>Rom. 8:13   “As julle julle lewe deur die sondige natuur laat beheers, gaan julle die dood tegemoet, maar as julle deur die Gees 'n einde maak aan julle sondige praktyke, sal julle lewe.”</vt:lpstr>
      <vt:lpstr>Fil. 2:12(OV)   “werk julle eie heil uit met vrees en bewing”</vt:lpstr>
      <vt:lpstr>I Kor. 9:26-27   “Ek hardloop dan ook soos een wat nie van sy doel onseker is nie; ek slaan soos 'n bokser wat nie in die lug slaan nie. Maar ek oefen my liggaam en bring dit onder beheer, sodat ek nie ander tot die stryd oproep en self nie kwalifiseer nie.”</vt:lpstr>
      <vt:lpstr>Slide 8</vt:lpstr>
      <vt:lpstr>Rom. 8:26   “Die Gees staan ons ook in ons swakheid by: ons weet nie wat en hoe ons behoort te bid nie, maar die Gees self pleit vir ons met versugtinge wat nie met woorde gesê word nie.”</vt:lpstr>
      <vt:lpstr>Fil. 2:12-13   “werk julle eie heil uit met vrees en bewing;  want dit is God wat in julle werk om te wil sowel as om te werk na sy welbehae.”</vt:lpstr>
      <vt:lpstr>Gal. 2:20   “Maar wat my betref, deur die wet is ek vir die wet dood sodat ek vir God kan lewe: ek is saam met Christus gekruisig, en nou is dit nie meer ek wat lewe nie, maar Christus wat in my lewe.”</vt:lpstr>
      <vt:lpstr>Slide 12</vt:lpstr>
      <vt:lpstr>Dan. 11:32   “Die koning sal dié wat aan die verbond ontrou is, deur vleiery verlei tot afvalligheid, maar die mense wat hulle God ken, sal vasstaan.”</vt:lpstr>
      <vt:lpstr>“It depends upon the fact that he knows God, and because he knows Him he is strong, he is able to stand up, he is afraid of nothing, and he can do exploits”  </vt:lpstr>
      <vt:lpstr>“All this drives us to the conclusion that if we are in any kind of doubt or uncertainty with regard to our salvation the devil has already defeated us...</vt:lpstr>
      <vt:lpstr>If the devil has got you down and has defeated you at this crucial point, he is cutting you off the source of supply, the source of energy and of power and of life.”       DR. M. Lloyd-Jones</vt:lpstr>
      <vt:lpstr>Slide 17</vt:lpstr>
      <vt:lpstr>Rom. 3:10-12   “Daar is nie een wat regverdig is nie, selfs nie een nie, daar is nie een wat verstandig is nie; daar is nie een wat na die wil van God vra nie. “Almal het afgedwaal, almal het ontaard. Daar is nie een wat goed doen nie, selfs nie een nie.”</vt:lpstr>
      <vt:lpstr>Slide 19</vt:lpstr>
      <vt:lpstr>Joh. 3:3   “Daarop sê Jesus vir hom: “Dít verseker Ek jou: As iemand nie opnuut gebore word nie, kan hy die koninkryk van God nie sien nie.”</vt:lpstr>
      <vt:lpstr>Joh. 12:24-25   “Dít verseker Ek julle: As 'n koringkorrel nie in die grond val en sterwe nie, bly hy net een; maar as hy sterwe, bring hy 'n groot oes in. Wie sy lewe bo My liefhet, verloor dit; en wie sy lewe in hierdie wêreld nie bo My liefhet nie, sal dit vir die ewige lewe behou.”</vt:lpstr>
      <vt:lpstr>Gal. 2:20   “ek is saam met Christus gekruisig, en nou is dit nie meer ek wat lewe nie, maar Christus wat in my lewe. Die lewe wat ek nou nog hier lewe, leef ek in die geloof in die Seun van God wat sy liefde vir my bewys het deur sy lewe vir my af te lê.”</vt:lpstr>
      <vt:lpstr>Slide 23</vt:lpstr>
      <vt:lpstr>Joh. 1:12   “Maar aan almal wat Hom aangeneem het, dié wat in Hom glo, het Hy die reg gegee om kinders van God te word.”</vt:lpstr>
      <vt:lpstr>Slide 25</vt:lpstr>
      <vt:lpstr>Matt. 7:21   “Nie elkeen wat vir My sê: ‘Here, Here,’ sal in die koninkryk van die hemel ingaan nie, maar net hy wat die wil doen van my Vader wat in die hemel 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6:10   Wie doen die geveg</dc:title>
  <dc:creator>Windows User</dc:creator>
  <cp:lastModifiedBy>Windows User</cp:lastModifiedBy>
  <cp:revision>1</cp:revision>
  <dcterms:created xsi:type="dcterms:W3CDTF">2020-09-06T04:54:22Z</dcterms:created>
  <dcterms:modified xsi:type="dcterms:W3CDTF">2020-09-06T05:01:35Z</dcterms:modified>
</cp:coreProperties>
</file>