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5"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06F375-EEFC-41C8-8D9F-5E04A05AA69F}"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06F375-EEFC-41C8-8D9F-5E04A05AA69F}"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06F375-EEFC-41C8-8D9F-5E04A05AA69F}"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06F375-EEFC-41C8-8D9F-5E04A05AA69F}"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06F375-EEFC-41C8-8D9F-5E04A05AA69F}"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06F375-EEFC-41C8-8D9F-5E04A05AA69F}"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06F375-EEFC-41C8-8D9F-5E04A05AA69F}" type="datetimeFigureOut">
              <a:rPr lang="en-US" smtClean="0"/>
              <a:t>9/9/2020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06F375-EEFC-41C8-8D9F-5E04A05AA69F}" type="datetimeFigureOut">
              <a:rPr lang="en-US" smtClean="0"/>
              <a:t>9/9/2020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06F375-EEFC-41C8-8D9F-5E04A05AA69F}" type="datetimeFigureOut">
              <a:rPr lang="en-US" smtClean="0"/>
              <a:t>9/9/2020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06F375-EEFC-41C8-8D9F-5E04A05AA69F}"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06F375-EEFC-41C8-8D9F-5E04A05AA69F}"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4BFBA-6E38-4530-B413-799C8233732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06F375-EEFC-41C8-8D9F-5E04A05AA69F}" type="datetimeFigureOut">
              <a:rPr lang="en-US" smtClean="0"/>
              <a:t>9/9/2020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4BFBA-6E38-4530-B413-799C8233732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smtClean="0"/>
              <a:t>Ef. 6:10</a:t>
            </a:r>
            <a:br>
              <a:rPr lang="af-ZA" b="1" u="sng" dirty="0" smtClean="0"/>
            </a:br>
            <a:r>
              <a:rPr lang="af-ZA" b="1" u="sng" dirty="0"/>
              <a:t/>
            </a:r>
            <a:br>
              <a:rPr lang="af-ZA" b="1" u="sng" dirty="0"/>
            </a:br>
            <a:r>
              <a:rPr lang="af-ZA" b="1" dirty="0" smtClean="0"/>
              <a:t>Hoe </a:t>
            </a:r>
            <a:r>
              <a:rPr lang="af-ZA" b="1" dirty="0"/>
              <a:t>bly ek staan</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kom toe nader en sê vir hulle: “Aan My is alle mag gegee in die hemel en op die aarde. Gaan dan na al die nasies </a:t>
            </a:r>
            <a:r>
              <a:rPr lang="af-ZA" i="1" dirty="0" smtClean="0"/>
              <a:t>toe</a:t>
            </a:r>
            <a:r>
              <a:rPr lang="en-US"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84:12</a:t>
            </a:r>
            <a:r>
              <a:rPr lang="af-ZA" i="1" dirty="0"/>
              <a:t>	</a:t>
            </a:r>
            <a:r>
              <a:rPr lang="af-ZA" i="1" dirty="0" smtClean="0"/>
              <a:t/>
            </a:r>
            <a:br>
              <a:rPr lang="af-ZA" i="1" dirty="0" smtClean="0"/>
            </a:br>
            <a:r>
              <a:rPr lang="af-ZA" i="1" dirty="0"/>
              <a:t/>
            </a:r>
            <a:br>
              <a:rPr lang="af-ZA" i="1" dirty="0"/>
            </a:br>
            <a:r>
              <a:rPr lang="af-ZA" i="1" dirty="0" smtClean="0"/>
              <a:t>“</a:t>
            </a:r>
            <a:r>
              <a:rPr lang="af-ZA" i="1" dirty="0"/>
              <a:t>Die Here God is ons krag en ons beskerming, die Here gee genade en eer, Hy weerhou die goeie nie van dié wat reg lewe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Jos. </a:t>
            </a:r>
            <a:r>
              <a:rPr lang="af-ZA" b="1" dirty="0" smtClean="0">
                <a:solidFill>
                  <a:srgbClr val="00B050"/>
                </a:solidFill>
              </a:rPr>
              <a:t>5:13-14</a:t>
            </a:r>
            <a:r>
              <a:rPr lang="af-ZA" b="1" dirty="0" smtClean="0"/>
              <a:t/>
            </a:r>
            <a:br>
              <a:rPr lang="af-ZA" b="1" dirty="0" smtClean="0"/>
            </a:br>
            <a:r>
              <a:rPr lang="af-ZA" b="1" dirty="0"/>
              <a:t>	</a:t>
            </a:r>
            <a:r>
              <a:rPr lang="af-ZA" i="1" dirty="0"/>
              <a:t>“Josua was naby Jerigo. Toe hy sien, staan daar 'n man voor hom met 'n ontblote swaard in die hand. Josua het na hom toe gegaan en hom gevra: “Is u aan ons kant of aan ons vyande s'n?”</a:t>
            </a:r>
            <a:br>
              <a:rPr lang="af-ZA" i="1" dirty="0"/>
            </a:br>
            <a:r>
              <a:rPr lang="af-ZA" i="1" dirty="0"/>
              <a:t>“Nee,” sê die man, “ek is die aanvoerder van die leër van die Here. Daarom is ek hier</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Kon. 6:15-17</a:t>
            </a:r>
            <a:r>
              <a:rPr lang="af-ZA" i="1" dirty="0">
                <a:solidFill>
                  <a:srgbClr val="00B050"/>
                </a:solidFill>
              </a:rPr>
              <a:t>	</a:t>
            </a:r>
            <a:r>
              <a:rPr lang="af-ZA" i="1" dirty="0" smtClean="0"/>
              <a:t/>
            </a:r>
            <a:br>
              <a:rPr lang="af-ZA" i="1" dirty="0" smtClean="0"/>
            </a:br>
            <a:r>
              <a:rPr lang="af-ZA" i="1" dirty="0" smtClean="0"/>
              <a:t>“</a:t>
            </a:r>
            <a:r>
              <a:rPr lang="af-ZA" i="1" dirty="0"/>
              <a:t>Die môre vroeg het die slaaf van die man van God opgestaan, en toe hy uitgaan, sien hy 'n leër rondom die stad, met perde en strydwaens. “Ag, Meneer!” sê die slaaf vir Elisa, “wat gaan ons nou maak?”</a:t>
            </a:r>
            <a:br>
              <a:rPr lang="af-ZA" i="1" dirty="0"/>
            </a:br>
            <a:r>
              <a:rPr lang="af-ZA" i="1" dirty="0"/>
              <a:t>Hy het geantwoord: “Moenie bang wees nie, dié wat by ons is, is meer as wat hulle </a:t>
            </a:r>
            <a:r>
              <a:rPr lang="af-ZA" i="1" dirty="0" smtClean="0"/>
              <a:t>is. Elisa </a:t>
            </a:r>
            <a:r>
              <a:rPr lang="af-ZA" i="1" dirty="0"/>
              <a:t>het gebid: “Here, maak tog sy oë oop dat hy kan sien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As we continue to follow the biblical pattern our confidence will increase</a:t>
            </a:r>
            <a:r>
              <a:rPr lang="af-ZA" i="1" dirty="0" smtClean="0"/>
              <a:t>... The </a:t>
            </a:r>
            <a:r>
              <a:rPr lang="af-ZA" i="1" dirty="0"/>
              <a:t>more we know, the more certain we become</a:t>
            </a:r>
            <a:r>
              <a:rPr lang="af-ZA" i="1" dirty="0" smtClean="0"/>
              <a:t>... </a:t>
            </a:r>
            <a:br>
              <a:rPr lang="af-ZA" i="1" dirty="0" smtClean="0"/>
            </a:br>
            <a:r>
              <a:rPr lang="af-ZA" i="1" dirty="0" smtClean="0"/>
              <a:t>Faith </a:t>
            </a:r>
            <a:r>
              <a:rPr lang="af-ZA" i="1" dirty="0"/>
              <a:t>is putting what we believe into practice and into operation.”</a:t>
            </a:r>
            <a:r>
              <a:rPr lang="en-US" dirty="0"/>
              <a:t/>
            </a:r>
            <a:br>
              <a:rPr lang="en-US" dirty="0"/>
            </a:br>
            <a:r>
              <a:rPr lang="en-US" dirty="0" smtClean="0"/>
              <a:t/>
            </a:r>
            <a:br>
              <a:rPr lang="en-US" dirty="0" smtClean="0"/>
            </a:br>
            <a:r>
              <a:rPr lang="en-US" dirty="0" smtClean="0"/>
              <a:t>				</a:t>
            </a:r>
            <a:r>
              <a:rPr lang="en-US" b="1" dirty="0" smtClean="0">
                <a:solidFill>
                  <a:srgbClr val="7030A0"/>
                </a:solidFill>
              </a:rPr>
              <a:t>Dr</a:t>
            </a:r>
            <a:r>
              <a:rPr lang="en-US" b="1" dirty="0">
                <a:solidFill>
                  <a:srgbClr val="7030A0"/>
                </a:solidFill>
              </a:rPr>
              <a:t>. </a:t>
            </a:r>
            <a:r>
              <a:rPr lang="af-ZA" b="1" dirty="0">
                <a:solidFill>
                  <a:srgbClr val="7030A0"/>
                </a:solidFill>
              </a:rPr>
              <a:t>M. Lloyd-Jones</a:t>
            </a:r>
            <a:endParaRPr lang="en-US" b="1"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Ps. 34:5-9</a:t>
            </a:r>
            <a:r>
              <a:rPr lang="af-ZA" i="1" dirty="0">
                <a:solidFill>
                  <a:srgbClr val="00B0F0"/>
                </a:solidFill>
              </a:rPr>
              <a:t>	</a:t>
            </a:r>
            <a:r>
              <a:rPr lang="af-ZA" i="1" dirty="0" smtClean="0"/>
              <a:t/>
            </a:r>
            <a:br>
              <a:rPr lang="af-ZA" i="1" dirty="0" smtClean="0"/>
            </a:br>
            <a:r>
              <a:rPr lang="af-ZA" i="1" dirty="0"/>
              <a:t/>
            </a:r>
            <a:br>
              <a:rPr lang="af-ZA" i="1" dirty="0"/>
            </a:br>
            <a:r>
              <a:rPr lang="af-ZA" i="1" dirty="0" smtClean="0"/>
              <a:t>“Kom </a:t>
            </a:r>
            <a:r>
              <a:rPr lang="af-ZA" i="1" dirty="0"/>
              <a:t>ondervind en sien self dat die Here goed is!</a:t>
            </a:r>
            <a:br>
              <a:rPr lang="af-ZA" i="1" dirty="0"/>
            </a:br>
            <a:r>
              <a:rPr lang="af-ZA" i="1" dirty="0"/>
              <a:t>Dit gaan goed met die mens wat by Hom skuil.”</a:t>
            </a:r>
            <a:r>
              <a:rPr lang="en-US" dirty="0"/>
              <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But in moments of exceptional difficulty and stress, when the battle is unusually hot and strong, and the devil brings out all his forces, the Lord appears and lays hold upon us: we are not allowed to sink</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Dr </a:t>
            </a:r>
            <a:r>
              <a:rPr lang="af-ZA" b="1" dirty="0">
                <a:solidFill>
                  <a:srgbClr val="7030A0"/>
                </a:solidFill>
              </a:rPr>
              <a:t>.M . </a:t>
            </a:r>
            <a:r>
              <a:rPr lang="af-ZA" b="1" dirty="0">
                <a:solidFill>
                  <a:srgbClr val="7030A0"/>
                </a:solidFill>
              </a:rPr>
              <a:t>Lloyd-Jones</a:t>
            </a:r>
            <a:endParaRPr lang="en-US" b="1" dirty="0">
              <a:solidFill>
                <a:srgbClr val="7030A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are times when the battle is so fierce and so hot and so strong that the Christian feels he is on the point of being overwhelmed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Dr</a:t>
            </a:r>
            <a:r>
              <a:rPr lang="af-ZA" b="1" dirty="0">
                <a:solidFill>
                  <a:srgbClr val="7030A0"/>
                </a:solidFill>
              </a:rPr>
              <a:t>. </a:t>
            </a:r>
            <a:r>
              <a:rPr lang="af-ZA" b="1" dirty="0" smtClean="0">
                <a:solidFill>
                  <a:srgbClr val="7030A0"/>
                </a:solidFill>
              </a:rPr>
              <a:t>M.Lloyd-Jones</a:t>
            </a:r>
            <a:endParaRPr lang="en-US" b="1"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10:13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Geen versoeking wat meer is as wat 'n mens kan weerstaan, het julle oorval nie. God is getrou. Hy sal nie toelaat dat julle bo julle kragte versoek word nie; as die versoeking kom, sal Hy ook die uitkoms gee, sodat julle dit kan weerstaan.”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Deutr. </a:t>
            </a:r>
            <a:r>
              <a:rPr lang="af-ZA" b="1" dirty="0" smtClean="0">
                <a:solidFill>
                  <a:srgbClr val="00B050"/>
                </a:solidFill>
              </a:rPr>
              <a:t>33:25</a:t>
            </a:r>
            <a:r>
              <a:rPr lang="af-ZA" b="1" i="1" dirty="0" smtClean="0">
                <a:solidFill>
                  <a:srgbClr val="00B050"/>
                </a:solidFill>
              </a:rPr>
              <a:t> </a:t>
            </a:r>
            <a:r>
              <a:rPr lang="af-ZA" b="1" dirty="0" smtClean="0">
                <a:solidFill>
                  <a:srgbClr val="00B050"/>
                </a:solidFill>
              </a:rPr>
              <a:t>KJV</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and as thy days, so shall thy strength be.</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Hebr. 4:14-16</a:t>
            </a:r>
            <a:r>
              <a:rPr lang="af-ZA" i="1" dirty="0"/>
              <a:t>	</a:t>
            </a:r>
            <a:r>
              <a:rPr lang="af-ZA" i="1" dirty="0" smtClean="0"/>
              <a:t/>
            </a:r>
            <a:br>
              <a:rPr lang="af-ZA" i="1" dirty="0" smtClean="0"/>
            </a:br>
            <a:r>
              <a:rPr lang="af-ZA" i="1" dirty="0"/>
              <a:t/>
            </a:r>
            <a:br>
              <a:rPr lang="af-ZA" i="1" dirty="0"/>
            </a:br>
            <a:r>
              <a:rPr lang="af-ZA" i="1" dirty="0" smtClean="0"/>
              <a:t>“Kom </a:t>
            </a:r>
            <a:r>
              <a:rPr lang="af-ZA" i="1" dirty="0"/>
              <a:t>ons gaan dan met vrymoedigheid na die genadetroon, sodat ons barmhartigheid en genade ontvang en so op die regte tyd gered kan word.”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131</Words>
  <Application>Microsoft Office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Ef. 6:10  Hoe bly ek staan?</vt:lpstr>
      <vt:lpstr>Slide 2</vt:lpstr>
      <vt:lpstr>“There are times when the battle is so fierce and so hot and so strong that the Christian feels he is on the point of being overwhelmed.”      Dr. M.Lloyd-Jones</vt:lpstr>
      <vt:lpstr>Slide 4</vt:lpstr>
      <vt:lpstr>I Kor. 10:13   “Geen versoeking wat meer is as wat 'n mens kan weerstaan, het julle oorval nie. God is getrou. Hy sal nie toelaat dat julle bo julle kragte versoek word nie; as die versoeking kom, sal Hy ook die uitkoms gee, sodat julle dit kan weerstaan.”</vt:lpstr>
      <vt:lpstr>Deutr. 33:25 KJV   “and as thy days, so shall thy strength be. </vt:lpstr>
      <vt:lpstr>Hebr. 4:14-16   “Kom ons gaan dan met vrymoedigheid na die genadetroon, sodat ons barmhartigheid en genade ontvang en so op die regte tyd gered kan word.”</vt:lpstr>
      <vt:lpstr>Slide 8</vt:lpstr>
      <vt:lpstr>Hand. 1:8   “Maar julle sal krag ontvang wanneer die Heilige Gees oor julle kom, en julle sal my getuies wees in Jerusalem sowel as in die hele Judea en in Samaria en tot in die uithoeke van die wêreld.”</vt:lpstr>
      <vt:lpstr>Matt. 28:19   “Jesus kom toe nader en sê vir hulle: “Aan My is alle mag gegee in die hemel en op die aarde. Gaan dan na al die nasies toe”</vt:lpstr>
      <vt:lpstr>Slide 11</vt:lpstr>
      <vt:lpstr>Ps. 84:12   “Die Here God is ons krag en ons beskerming, die Here gee genade en eer, Hy weerhou die goeie nie van dié wat reg lewe nie.”</vt:lpstr>
      <vt:lpstr>Jos. 5:13-14  “Josua was naby Jerigo. Toe hy sien, staan daar 'n man voor hom met 'n ontblote swaard in die hand. Josua het na hom toe gegaan en hom gevra: “Is u aan ons kant of aan ons vyande s'n?” “Nee,” sê die man, “ek is die aanvoerder van die leër van die Here. Daarom is ek hier.”</vt:lpstr>
      <vt:lpstr>II Kon. 6:15-17  “Die môre vroeg het die slaaf van die man van God opgestaan, en toe hy uitgaan, sien hy 'n leër rondom die stad, met perde en strydwaens. “Ag, Meneer!” sê die slaaf vir Elisa, “wat gaan ons nou maak?” Hy het geantwoord: “Moenie bang wees nie, dié wat by ons is, is meer as wat hulle is. Elisa het gebid: “Here, maak tog sy oë oop dat hy kan sien.”</vt:lpstr>
      <vt:lpstr>Slide 15</vt:lpstr>
      <vt:lpstr>“As we continue to follow the biblical pattern our confidence will increase... The more we know, the more certain we become...  Faith is putting what we believe into practice and into operation.”      Dr. M. Lloyd-Jones</vt:lpstr>
      <vt:lpstr>Ps. 34:5-9   “Kom ondervind en sien self dat die Here goed is! Dit gaan goed met die mens wat by Hom skuil.” </vt:lpstr>
      <vt:lpstr>“But in moments of exceptional difficulty and stress, when the battle is unusually hot and strong, and the devil brings out all his forces, the Lord appears and lays hold upon us: we are not allowed to sink.”      Dr .M . Lloyd-Jones</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6:10  Hoe bly ek staan?</dc:title>
  <dc:creator>Windows User</dc:creator>
  <cp:lastModifiedBy>Windows User</cp:lastModifiedBy>
  <cp:revision>1</cp:revision>
  <dcterms:created xsi:type="dcterms:W3CDTF">2020-09-09T06:17:15Z</dcterms:created>
  <dcterms:modified xsi:type="dcterms:W3CDTF">2020-09-09T06:26:37Z</dcterms:modified>
</cp:coreProperties>
</file>