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26"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C76C6D-6604-4052-83CC-C9B921C4BDDF}"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C76C6D-6604-4052-83CC-C9B921C4BDDF}"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C76C6D-6604-4052-83CC-C9B921C4BDDF}"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C76C6D-6604-4052-83CC-C9B921C4BDDF}"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C76C6D-6604-4052-83CC-C9B921C4BDDF}"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C76C6D-6604-4052-83CC-C9B921C4BDDF}"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C76C6D-6604-4052-83CC-C9B921C4BDDF}" type="datetimeFigureOut">
              <a:rPr lang="en-US" smtClean="0"/>
              <a:t>9/16/2020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C76C6D-6604-4052-83CC-C9B921C4BDDF}" type="datetimeFigureOut">
              <a:rPr lang="en-US" smtClean="0"/>
              <a:t>9/16/2020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76C6D-6604-4052-83CC-C9B921C4BDDF}" type="datetimeFigureOut">
              <a:rPr lang="en-US" smtClean="0"/>
              <a:t>9/16/2020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76C6D-6604-4052-83CC-C9B921C4BDDF}"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76C6D-6604-4052-83CC-C9B921C4BDDF}"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2AC90C-AEF9-42E8-AD81-971DB9E7ED2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C76C6D-6604-4052-83CC-C9B921C4BDDF}" type="datetimeFigureOut">
              <a:rPr lang="en-US" smtClean="0"/>
              <a:t>9/16/2020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2AC90C-AEF9-42E8-AD81-971DB9E7ED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a:t>
            </a:r>
            <a:r>
              <a:rPr lang="af-ZA" b="1" u="sng" dirty="0" smtClean="0"/>
              <a:t>6:10-14</a:t>
            </a:r>
            <a:br>
              <a:rPr lang="af-ZA" b="1" u="sng" dirty="0" smtClean="0"/>
            </a:br>
            <a:r>
              <a:rPr lang="af-ZA" b="1" dirty="0"/>
              <a:t/>
            </a:r>
            <a:br>
              <a:rPr lang="af-ZA" b="1" dirty="0"/>
            </a:br>
            <a:r>
              <a:rPr lang="af-ZA" b="1" dirty="0" smtClean="0"/>
              <a:t>Bly </a:t>
            </a:r>
            <a:r>
              <a:rPr lang="af-ZA" b="1" dirty="0"/>
              <a:t>staan!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5:18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weet dat iemand wat uit God gebore is, nie meer sondig nie, maar die Seun van God bewaar hom, en die duiwel kry geen houvas op hom nie.”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4:4</a:t>
            </a:r>
            <a:r>
              <a:rPr lang="af-ZA" i="1" dirty="0" smtClean="0"/>
              <a:t/>
            </a:r>
            <a:br>
              <a:rPr lang="af-ZA" i="1" dirty="0" smtClean="0"/>
            </a:br>
            <a:r>
              <a:rPr lang="af-ZA" i="1" dirty="0"/>
              <a:t/>
            </a:r>
            <a:br>
              <a:rPr lang="af-ZA" i="1" dirty="0"/>
            </a:br>
            <a:r>
              <a:rPr lang="af-ZA" i="1" dirty="0" smtClean="0"/>
              <a:t>“</a:t>
            </a:r>
            <a:r>
              <a:rPr lang="af-ZA" i="1" dirty="0"/>
              <a:t>Weet julle nie, julle ontroues, dat vriendskap met die wêreld vyandskap teen God is nie? Wie 'n vriend van die wêreld wil wees, wys daarmee dat hy 'n vyand van God is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2:14</a:t>
            </a:r>
            <a:r>
              <a:rPr lang="af-ZA" b="1" dirty="0"/>
              <a:t>	</a:t>
            </a:r>
            <a:r>
              <a:rPr lang="af-ZA" b="1" dirty="0" smtClean="0"/>
              <a:t/>
            </a:r>
            <a:br>
              <a:rPr lang="af-ZA" b="1" dirty="0" smtClean="0"/>
            </a:br>
            <a:r>
              <a:rPr lang="af-ZA" b="1" dirty="0"/>
              <a:t/>
            </a:r>
            <a:br>
              <a:rPr lang="af-ZA" b="1" dirty="0"/>
            </a:br>
            <a:r>
              <a:rPr lang="af-ZA" i="1" dirty="0" smtClean="0"/>
              <a:t>“</a:t>
            </a:r>
            <a:r>
              <a:rPr lang="af-ZA" i="1" dirty="0"/>
              <a:t>Maar aan God die dank! Hy voer ons altyd saam in sy triomftog omdat ons een is met Christus. Deur ons versprei Hy die kennis van Christus oral soos 'n aangename geur</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5:8-9</a:t>
            </a:r>
            <a:r>
              <a:rPr lang="af-ZA" b="1" dirty="0" smtClean="0"/>
              <a:t/>
            </a:r>
            <a:br>
              <a:rPr lang="af-ZA" b="1" dirty="0" smtClean="0"/>
            </a:br>
            <a:r>
              <a:rPr lang="af-ZA" b="1" dirty="0"/>
              <a:t/>
            </a:r>
            <a:br>
              <a:rPr lang="af-ZA" b="1" dirty="0"/>
            </a:br>
            <a:r>
              <a:rPr lang="af-ZA" i="1" dirty="0"/>
              <a:t>	“Wees nugter, wees wakker! Julle vyand, die duiwel, loop rond soos 'n brullende leeu...”</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4:8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Nou wag die oorwinnaarskroon vir my, die lewe by God. Op die dag dat Hy weer kom, sal die Here, die regverdige Regter, dit vir my gee, en nie net vir my nie, maar ook vir almal wat met verlange uitsien na sy koms</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B050"/>
                </a:solidFill>
              </a:rPr>
              <a:t> </a:t>
            </a:r>
            <a:r>
              <a:rPr lang="af-ZA" b="1" dirty="0">
                <a:solidFill>
                  <a:srgbClr val="00B050"/>
                </a:solidFill>
              </a:rPr>
              <a:t>II Tim. 4:7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Ek het die goeie wedloop afgelê; ek het die wenstreep bereik; ek het gelowig end-uit volgehou</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4:12</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Geliefdes, moenie verbaas wees oor die vuurproef waaraan julle onderwerp word nie. Dit is nie iets vreemds wat met julle gebeur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3:12</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Almal wat in Christus Jesus toegewy aan God wil lewe, sal ook vervolg word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1:29	</a:t>
            </a:r>
            <a:r>
              <a:rPr lang="af-ZA" i="1" dirty="0" smtClean="0"/>
              <a:t/>
            </a:r>
            <a:br>
              <a:rPr lang="af-ZA" i="1" dirty="0" smtClean="0"/>
            </a:br>
            <a:r>
              <a:rPr lang="af-ZA" i="1" dirty="0"/>
              <a:t/>
            </a:r>
            <a:br>
              <a:rPr lang="af-ZA" i="1" dirty="0"/>
            </a:br>
            <a:r>
              <a:rPr lang="af-ZA" i="1" dirty="0" smtClean="0"/>
              <a:t>“</a:t>
            </a:r>
            <a:r>
              <a:rPr lang="af-ZA" i="1" dirty="0"/>
              <a:t>God het julle die voorreg gegee om Christus te dien, nie alleen deur in Hom te glo nie, maar ook deur vir Hom te ly</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14:22</a:t>
            </a:r>
            <a:r>
              <a:rPr lang="af-ZA" i="1" dirty="0" smtClean="0"/>
              <a:t/>
            </a:r>
            <a:br>
              <a:rPr lang="af-ZA" i="1" dirty="0" smtClean="0"/>
            </a:br>
            <a:r>
              <a:rPr lang="af-ZA" i="1" dirty="0"/>
              <a:t/>
            </a:r>
            <a:br>
              <a:rPr lang="af-ZA" i="1" dirty="0"/>
            </a:br>
            <a:r>
              <a:rPr lang="af-ZA" i="1" dirty="0" smtClean="0"/>
              <a:t>“</a:t>
            </a:r>
            <a:r>
              <a:rPr lang="af-ZA" i="1" dirty="0"/>
              <a:t>Hulle het die gelowiges geestelik versterk en hulle aangespoor om getrou te bly in die geloof. “Ons sal eers deur baie verdrukking moet gaan voordat ons in die koninkryk van God kom,” het hulle gesê</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5:8-9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Wees nugter, wees wakker! Julle vyand, die duiwel, loop rond soos 'n brullende leeu, op soek na iemand om te verslind. Bly standvastig in die geloof en staan hom teë. En moenie vergeet nie: dwarsdeur die wêreld moet julle medegelowiges dieselfde soort lyding verduur.”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5:7-8</a:t>
            </a:r>
            <a:r>
              <a:rPr lang="af-ZA" i="1" dirty="0"/>
              <a:t>	</a:t>
            </a:r>
            <a:r>
              <a:rPr lang="af-ZA" i="1" dirty="0" smtClean="0"/>
              <a:t/>
            </a:r>
            <a:br>
              <a:rPr lang="af-ZA" i="1" dirty="0" smtClean="0"/>
            </a:br>
            <a:r>
              <a:rPr lang="af-ZA" i="1" dirty="0"/>
              <a:t/>
            </a:r>
            <a:br>
              <a:rPr lang="af-ZA" i="1" dirty="0"/>
            </a:br>
            <a:r>
              <a:rPr lang="af-ZA" i="1" dirty="0" smtClean="0"/>
              <a:t>“</a:t>
            </a:r>
            <a:r>
              <a:rPr lang="af-ZA" i="1" dirty="0"/>
              <a:t>Onderwerp julle dan aan God. Staan die duiwel teë en hy sal van julle af wegvlug. Nader tot God en Hy sal tot julle nader.”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48</Words>
  <Application>Microsoft Office PowerPoint</Application>
  <PresentationFormat>On-screen Show (4:3)</PresentationFormat>
  <Paragraphs>13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Ef. 6:10-14  Bly staan!</vt:lpstr>
      <vt:lpstr>Slide 2</vt:lpstr>
      <vt:lpstr>I Pet. 4:12   “Geliefdes, moenie verbaas wees oor die vuurproef waaraan julle onderwerp word nie. Dit is nie iets vreemds wat met julle gebeur nie.”</vt:lpstr>
      <vt:lpstr>II Tim. 3:12   “Almal wat in Christus Jesus toegewy aan God wil lewe, sal ook vervolg word.”</vt:lpstr>
      <vt:lpstr>Fil. 1:29   “God het julle die voorreg gegee om Christus te dien, nie alleen deur in Hom te glo nie, maar ook deur vir Hom te ly.”</vt:lpstr>
      <vt:lpstr>Hand. 14:22  “Hulle het die gelowiges geestelik versterk en hulle aangespoor om getrou te bly in die geloof. “Ons sal eers deur baie verdrukking moet gaan voordat ons in die koninkryk van God kom,” het hulle gesê.</vt:lpstr>
      <vt:lpstr>Slide 7</vt:lpstr>
      <vt:lpstr>I Pet. 5:8-9   “Wees nugter, wees wakker! Julle vyand, die duiwel, loop rond soos 'n brullende leeu, op soek na iemand om te verslind. Bly standvastig in die geloof en staan hom teë. En moenie vergeet nie: dwarsdeur die wêreld moet julle medegelowiges dieselfde soort lyding verduur.”</vt:lpstr>
      <vt:lpstr>Jak. 5:7-8   “Onderwerp julle dan aan God. Staan die duiwel teë en hy sal van julle af wegvlug. Nader tot God en Hy sal tot julle nader.”</vt:lpstr>
      <vt:lpstr>I Joh. 5:18   “Ons weet dat iemand wat uit God gebore is, nie meer sondig nie, maar die Seun van God bewaar hom, en die duiwel kry geen houvas op hom nie.”</vt:lpstr>
      <vt:lpstr>Slide 11</vt:lpstr>
      <vt:lpstr>Jak. 4:4  “Weet julle nie, julle ontroues, dat vriendskap met die wêreld vyandskap teen God is nie? Wie 'n vriend van die wêreld wil wees, wys daarmee dat hy 'n vyand van God is.”</vt:lpstr>
      <vt:lpstr>Slide 13</vt:lpstr>
      <vt:lpstr>II Kor. 2:14   “Maar aan God die dank! Hy voer ons altyd saam in sy triomftog omdat ons een is met Christus. Deur ons versprei Hy die kennis van Christus oral soos 'n aangename geur.”</vt:lpstr>
      <vt:lpstr>I Pet. 5:8-9   “Wees nugter, wees wakker! Julle vyand, die duiwel, loop rond soos 'n brullende leeu...”</vt:lpstr>
      <vt:lpstr>Slide 16</vt:lpstr>
      <vt:lpstr>II Tim. 4:8   “Nou wag die oorwinnaarskroon vir my, die lewe by God. Op die dag dat Hy weer kom, sal die Here, die regverdige Regter, dit vir my gee, en nie net vir my nie, maar ook vir almal wat met verlange uitsien na sy koms.”</vt:lpstr>
      <vt:lpstr> II Tim. 4:7   “Ek het die goeie wedloop afgelê; ek het die wenstreep bereik; ek het gelowig end-uit volgehou.”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6:10-14  Bly staan!</dc:title>
  <dc:creator>Windows User</dc:creator>
  <cp:lastModifiedBy>Windows User</cp:lastModifiedBy>
  <cp:revision>1</cp:revision>
  <dcterms:created xsi:type="dcterms:W3CDTF">2020-09-16T06:43:24Z</dcterms:created>
  <dcterms:modified xsi:type="dcterms:W3CDTF">2020-09-16T06:48:13Z</dcterms:modified>
</cp:coreProperties>
</file>