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750" autoAdjust="0"/>
    <p:restoredTop sz="94660"/>
  </p:normalViewPr>
  <p:slideViewPr>
    <p:cSldViewPr>
      <p:cViewPr varScale="1">
        <p:scale>
          <a:sx n="106" d="100"/>
          <a:sy n="106" d="100"/>
        </p:scale>
        <p:origin x="-15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7435E-7366-43FF-AA97-E20BB5F417B7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3611B-CABE-433C-B657-C781658288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Ef. 6:11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Trek </a:t>
            </a:r>
            <a:r>
              <a:rPr lang="af-ZA" b="1" dirty="0"/>
              <a:t>die hele wapenrusting </a:t>
            </a:r>
            <a:r>
              <a:rPr lang="af-ZA" b="1" dirty="0" smtClean="0"/>
              <a:t>aan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10:12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Daarom, wie meen dat hy staan, moet oppas dat hy nie val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moment he gets us to turn in on ourselves, he has plunged us into a vortex in which we go round and round, and become defeated and utterly useless as Christians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Dr. M Lloyd-Jones</a:t>
            </a:r>
            <a:r>
              <a:rPr lang="af-ZA" dirty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22:37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“Jy </a:t>
            </a:r>
            <a:r>
              <a:rPr lang="af-ZA" i="1" dirty="0"/>
              <a:t>moet die Here jou God liefhê met jou hele hart en met jou hele siel’ en met jou hele verstand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Tim. 1:19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Hou vas aan die geloof en behou 'n goeie gewete. Omdat sommige hulle gewete onderdruk het, het hulle geloof skipbreuk gely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</Words>
  <Application>Microsoft Office PowerPoint</Application>
  <PresentationFormat>On-screen Show (4:3)</PresentationFormat>
  <Paragraphs>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Ef. 6:11   Trek die hele wapenrusting aan</vt:lpstr>
      <vt:lpstr>Slide 2</vt:lpstr>
      <vt:lpstr>I Kor. 10:12   “Daarom, wie meen dat hy staan, moet oppas dat hy nie val nie.”</vt:lpstr>
      <vt:lpstr>Slide 4</vt:lpstr>
      <vt:lpstr>“The moment he gets us to turn in on ourselves, he has plunged us into a vortex in which we go round and round, and become defeated and utterly useless as Christians.”       Dr. M Lloyd-Jones </vt:lpstr>
      <vt:lpstr>Slide 6</vt:lpstr>
      <vt:lpstr>Matt. 22:37   “Jy moet die Here jou God liefhê met jou hele hart en met jou hele siel’ en met jou hele verstand.”</vt:lpstr>
      <vt:lpstr>I Tim. 1:19   “Hou vas aan die geloof en behou 'n goeie gewete. Omdat sommige hulle gewete onderdruk het, het hulle geloof skipbreuk gely.”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Ef. 6:11   Trek die hele wapenrusting aan</dc:title>
  <dc:creator>Windows User</dc:creator>
  <cp:lastModifiedBy>Windows User</cp:lastModifiedBy>
  <cp:revision>1</cp:revision>
  <dcterms:created xsi:type="dcterms:W3CDTF">2020-09-23T08:48:53Z</dcterms:created>
  <dcterms:modified xsi:type="dcterms:W3CDTF">2020-09-23T08:51:40Z</dcterms:modified>
</cp:coreProperties>
</file>