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7049" autoAdjust="0"/>
    <p:restoredTop sz="94660"/>
  </p:normalViewPr>
  <p:slideViewPr>
    <p:cSldViewPr>
      <p:cViewPr varScale="1">
        <p:scale>
          <a:sx n="106" d="100"/>
          <a:sy n="106" d="100"/>
        </p:scale>
        <p:origin x="-1560"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71318A40-A861-4172-A7FA-2BF23CA364EF}" type="datetimeFigureOut">
              <a:rPr lang="en-US" smtClean="0"/>
              <a:pPr/>
              <a:t>10/2/2020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B7494AD-AC72-450C-A170-70752AD935D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1318A40-A861-4172-A7FA-2BF23CA364EF}" type="datetimeFigureOut">
              <a:rPr lang="en-US" smtClean="0"/>
              <a:pPr/>
              <a:t>10/2/2020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B7494AD-AC72-450C-A170-70752AD935D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1318A40-A861-4172-A7FA-2BF23CA364EF}" type="datetimeFigureOut">
              <a:rPr lang="en-US" smtClean="0"/>
              <a:pPr/>
              <a:t>10/2/2020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B7494AD-AC72-450C-A170-70752AD935D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1318A40-A861-4172-A7FA-2BF23CA364EF}" type="datetimeFigureOut">
              <a:rPr lang="en-US" smtClean="0"/>
              <a:pPr/>
              <a:t>10/2/2020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B7494AD-AC72-450C-A170-70752AD935D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1318A40-A861-4172-A7FA-2BF23CA364EF}" type="datetimeFigureOut">
              <a:rPr lang="en-US" smtClean="0"/>
              <a:pPr/>
              <a:t>10/2/2020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B7494AD-AC72-450C-A170-70752AD935D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71318A40-A861-4172-A7FA-2BF23CA364EF}" type="datetimeFigureOut">
              <a:rPr lang="en-US" smtClean="0"/>
              <a:pPr/>
              <a:t>10/2/2020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B7494AD-AC72-450C-A170-70752AD935D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71318A40-A861-4172-A7FA-2BF23CA364EF}" type="datetimeFigureOut">
              <a:rPr lang="en-US" smtClean="0"/>
              <a:pPr/>
              <a:t>10/2/2020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B7494AD-AC72-450C-A170-70752AD935D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71318A40-A861-4172-A7FA-2BF23CA364EF}" type="datetimeFigureOut">
              <a:rPr lang="en-US" smtClean="0"/>
              <a:pPr/>
              <a:t>10/2/2020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B7494AD-AC72-450C-A170-70752AD935D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1318A40-A861-4172-A7FA-2BF23CA364EF}" type="datetimeFigureOut">
              <a:rPr lang="en-US" smtClean="0"/>
              <a:pPr/>
              <a:t>10/2/2020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B7494AD-AC72-450C-A170-70752AD935D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1318A40-A861-4172-A7FA-2BF23CA364EF}" type="datetimeFigureOut">
              <a:rPr lang="en-US" smtClean="0"/>
              <a:pPr/>
              <a:t>10/2/2020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B7494AD-AC72-450C-A170-70752AD935D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1318A40-A861-4172-A7FA-2BF23CA364EF}" type="datetimeFigureOut">
              <a:rPr lang="en-US" smtClean="0"/>
              <a:pPr/>
              <a:t>10/2/2020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B7494AD-AC72-450C-A170-70752AD935D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1318A40-A861-4172-A7FA-2BF23CA364EF}" type="datetimeFigureOut">
              <a:rPr lang="en-US" smtClean="0"/>
              <a:pPr/>
              <a:t>10/2/2020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B7494AD-AC72-450C-A170-70752AD935D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u="sng" dirty="0"/>
              <a:t>Ef. 6:14</a:t>
            </a:r>
            <a:r>
              <a:rPr lang="af-ZA" b="1" dirty="0"/>
              <a:t>	</a:t>
            </a:r>
            <a:r>
              <a:rPr lang="af-ZA" b="1" dirty="0" smtClean="0"/>
              <a:t/>
            </a:r>
            <a:br>
              <a:rPr lang="af-ZA" b="1" dirty="0" smtClean="0"/>
            </a:br>
            <a:r>
              <a:rPr lang="af-ZA" b="1" dirty="0"/>
              <a:t/>
            </a:r>
            <a:br>
              <a:rPr lang="af-ZA" b="1" dirty="0"/>
            </a:br>
            <a:r>
              <a:rPr lang="af-ZA" b="1" dirty="0" smtClean="0"/>
              <a:t>Omgord </a:t>
            </a:r>
            <a:r>
              <a:rPr lang="af-ZA" b="1" dirty="0"/>
              <a:t>met die </a:t>
            </a:r>
            <a:r>
              <a:rPr lang="af-ZA" b="1" dirty="0" smtClean="0"/>
              <a:t>waarheid</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normAutofit fontScale="90000"/>
          </a:bodyPr>
          <a:lstStyle/>
          <a:p>
            <a:r>
              <a:rPr lang="af-ZA" b="1" dirty="0">
                <a:solidFill>
                  <a:srgbClr val="00B050"/>
                </a:solidFill>
              </a:rPr>
              <a:t>Hand. </a:t>
            </a:r>
            <a:r>
              <a:rPr lang="af-ZA" b="1" dirty="0" smtClean="0">
                <a:solidFill>
                  <a:srgbClr val="00B050"/>
                </a:solidFill>
              </a:rPr>
              <a:t>20:29-31</a:t>
            </a:r>
            <a:r>
              <a:rPr lang="af-ZA" b="1" dirty="0" smtClean="0"/>
              <a:t/>
            </a:r>
            <a:br>
              <a:rPr lang="af-ZA" b="1" dirty="0" smtClean="0"/>
            </a:br>
            <a:r>
              <a:rPr lang="af-ZA" i="1" dirty="0"/>
              <a:t>	“Ek weet dat daar ná my vertrek wrede wolwe onder julle sal indring, en hulle sal die kudde nie ontsien nie. Ja, uit julle eie geledere sal daar mense na vore kom wat met leuens die gelowiges agter hulle aan sal probeer verlei. Wees waaksaam. Onthou dat ek elkeen van julle drie jaar lank onderrig het, aanhoudend, dag en nag, baiekeer met trane</a:t>
            </a:r>
            <a:r>
              <a:rPr lang="af-ZA" i="1" dirty="0" smtClean="0"/>
              <a:t>.”</a:t>
            </a: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en-US" i="1" dirty="0"/>
              <a:t> </a:t>
            </a:r>
            <a:r>
              <a:rPr lang="af-ZA" i="1" dirty="0"/>
              <a:t>“Error in doctrine is always fatal, both in the life of the individual and in the life of the Church”</a:t>
            </a: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i="1" dirty="0" smtClean="0"/>
              <a:t>“</a:t>
            </a:r>
            <a:r>
              <a:rPr lang="af-ZA" i="1" dirty="0"/>
              <a:t>There is really no hope for us in this fight with the devil, and all his wiles, unless we possess, and are possessed by, the truth. Without a knowledge of what we believe, and of Him in whom we believe, we are already undone, we are already defeated</a:t>
            </a:r>
            <a:r>
              <a:rPr lang="af-ZA" i="1" dirty="0" smtClean="0"/>
              <a:t>.”</a:t>
            </a:r>
            <a:br>
              <a:rPr lang="af-ZA" i="1" dirty="0" smtClean="0"/>
            </a:br>
            <a:r>
              <a:rPr lang="af-ZA" i="1" dirty="0"/>
              <a:t/>
            </a:r>
            <a:br>
              <a:rPr lang="af-ZA" i="1" dirty="0"/>
            </a:br>
            <a:r>
              <a:rPr lang="af-ZA" i="1" dirty="0" smtClean="0"/>
              <a:t>					</a:t>
            </a:r>
            <a:r>
              <a:rPr lang="af-ZA" b="1" dirty="0" smtClean="0">
                <a:solidFill>
                  <a:srgbClr val="7030A0"/>
                </a:solidFill>
              </a:rPr>
              <a:t>Dr. M. Lloyd-Jones</a:t>
            </a:r>
            <a:endParaRPr lang="en-US" dirty="0">
              <a:solidFill>
                <a:srgbClr val="7030A0"/>
              </a:solidFill>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6858000"/>
          </a:xfrm>
        </p:spPr>
        <p:txBody>
          <a:bodyPr/>
          <a:lstStyle/>
          <a:p>
            <a:r>
              <a:rPr lang="af-ZA" i="1" dirty="0" smtClean="0"/>
              <a:t>“Where the </a:t>
            </a:r>
            <a:r>
              <a:rPr lang="af-ZA" i="1" dirty="0" smtClean="0"/>
              <a:t>heart is really grounded </a:t>
            </a:r>
            <a:r>
              <a:rPr lang="af-ZA" i="1" dirty="0" smtClean="0"/>
              <a:t>upon </a:t>
            </a:r>
            <a:r>
              <a:rPr lang="af-ZA" i="1" dirty="0" smtClean="0"/>
              <a:t>the truth, you will find that heresies, as well as infidelities, have but little effect.”</a:t>
            </a:r>
            <a:r>
              <a:rPr lang="en-US" dirty="0" smtClean="0"/>
              <a:t/>
            </a:r>
            <a:br>
              <a:rPr lang="en-US" dirty="0" smtClean="0"/>
            </a:br>
            <a:r>
              <a:rPr lang="en-US" dirty="0" smtClean="0"/>
              <a:t/>
            </a:r>
            <a:br>
              <a:rPr lang="en-US" dirty="0" smtClean="0"/>
            </a:br>
            <a:r>
              <a:rPr lang="en-US" dirty="0" smtClean="0"/>
              <a:t>					</a:t>
            </a:r>
            <a:r>
              <a:rPr lang="af-ZA" b="1" dirty="0" smtClean="0">
                <a:solidFill>
                  <a:srgbClr val="7030A0"/>
                </a:solidFill>
              </a:rPr>
              <a:t>C.H</a:t>
            </a:r>
            <a:r>
              <a:rPr lang="af-ZA" b="1" dirty="0" smtClean="0">
                <a:solidFill>
                  <a:srgbClr val="7030A0"/>
                </a:solidFill>
              </a:rPr>
              <a:t>. Spurgeon </a:t>
            </a:r>
            <a:endParaRPr lang="en-US" dirty="0">
              <a:solidFill>
                <a:srgbClr val="7030A0"/>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t>Luk. 12:35</a:t>
            </a:r>
            <a:r>
              <a:rPr lang="af-ZA" i="1" dirty="0"/>
              <a:t> </a:t>
            </a:r>
            <a:r>
              <a:rPr lang="af-ZA" i="1" dirty="0" smtClean="0"/>
              <a:t/>
            </a:r>
            <a:br>
              <a:rPr lang="af-ZA" i="1" dirty="0" smtClean="0"/>
            </a:br>
            <a:r>
              <a:rPr lang="af-ZA" i="1" dirty="0"/>
              <a:t/>
            </a:r>
            <a:br>
              <a:rPr lang="af-ZA" i="1" dirty="0"/>
            </a:br>
            <a:r>
              <a:rPr lang="af-ZA" i="1" dirty="0" smtClean="0"/>
              <a:t> </a:t>
            </a:r>
            <a:r>
              <a:rPr lang="af-ZA" i="1" dirty="0"/>
              <a:t>“Wees gereed, die heupe omgord en die lampe aan die brand</a:t>
            </a:r>
            <a:r>
              <a:rPr lang="af-ZA" i="1" dirty="0" smtClean="0"/>
              <a:t>!”</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Joh. 8:31-32</a:t>
            </a:r>
            <a:r>
              <a:rPr lang="af-ZA" i="1" dirty="0">
                <a:solidFill>
                  <a:srgbClr val="00B050"/>
                </a:solidFill>
              </a:rPr>
              <a:t>	</a:t>
            </a:r>
            <a:r>
              <a:rPr lang="af-ZA" i="1" dirty="0" smtClean="0"/>
              <a:t/>
            </a:r>
            <a:br>
              <a:rPr lang="af-ZA" i="1" dirty="0" smtClean="0"/>
            </a:br>
            <a:r>
              <a:rPr lang="af-ZA" i="1" dirty="0"/>
              <a:t/>
            </a:r>
            <a:br>
              <a:rPr lang="af-ZA" i="1" dirty="0"/>
            </a:br>
            <a:r>
              <a:rPr lang="af-ZA" i="1" dirty="0" smtClean="0"/>
              <a:t>“</a:t>
            </a:r>
            <a:r>
              <a:rPr lang="af-ZA" i="1" dirty="0"/>
              <a:t>As julle aan my woorde getrou bly, is julle waarlik my dissipels; en julle sal die waarheid ken, en die waarheid sal julle vry maak</a:t>
            </a:r>
            <a:r>
              <a:rPr lang="af-ZA" i="1" dirty="0" smtClean="0"/>
              <a:t>.”</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Joh. 17:17</a:t>
            </a:r>
            <a:r>
              <a:rPr lang="af-ZA" i="1" dirty="0"/>
              <a:t>	</a:t>
            </a:r>
            <a:r>
              <a:rPr lang="af-ZA" i="1" dirty="0" smtClean="0"/>
              <a:t/>
            </a:r>
            <a:br>
              <a:rPr lang="af-ZA" i="1" dirty="0" smtClean="0"/>
            </a:br>
            <a:r>
              <a:rPr lang="af-ZA" i="1" dirty="0"/>
              <a:t/>
            </a:r>
            <a:br>
              <a:rPr lang="af-ZA" i="1" dirty="0"/>
            </a:br>
            <a:r>
              <a:rPr lang="af-ZA" i="1" dirty="0" smtClean="0"/>
              <a:t>“</a:t>
            </a:r>
            <a:r>
              <a:rPr lang="af-ZA" i="1" dirty="0"/>
              <a:t>Laat hulle aan U toegewy wees deur die waarheid. U woord is die waarheid</a:t>
            </a:r>
            <a:r>
              <a:rPr lang="af-ZA" i="1" dirty="0" smtClean="0"/>
              <a:t>.”</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I Kor. </a:t>
            </a:r>
            <a:r>
              <a:rPr lang="af-ZA" b="1" dirty="0" smtClean="0">
                <a:solidFill>
                  <a:srgbClr val="00B050"/>
                </a:solidFill>
              </a:rPr>
              <a:t>16:13</a:t>
            </a:r>
            <a:r>
              <a:rPr lang="af-ZA" b="1" dirty="0" smtClean="0"/>
              <a:t/>
            </a:r>
            <a:br>
              <a:rPr lang="af-ZA" b="1" dirty="0" smtClean="0"/>
            </a:br>
            <a:r>
              <a:rPr lang="af-ZA" b="1" dirty="0"/>
              <a:t/>
            </a:r>
            <a:br>
              <a:rPr lang="af-ZA" b="1" dirty="0"/>
            </a:br>
            <a:r>
              <a:rPr lang="af-ZA" i="1" dirty="0"/>
              <a:t>	“Wees waaksaam, staan vas in die </a:t>
            </a:r>
            <a:r>
              <a:rPr lang="af-ZA" i="1" dirty="0" smtClean="0"/>
              <a:t>geloof, </a:t>
            </a:r>
            <a:r>
              <a:rPr lang="af-ZA" i="1" dirty="0"/>
              <a:t>wees manmoedig, wees sterk</a:t>
            </a:r>
            <a:r>
              <a:rPr lang="af-ZA" i="1" dirty="0" smtClean="0"/>
              <a:t>!”</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I Pet. 1:8-9</a:t>
            </a:r>
            <a:r>
              <a:rPr lang="af-ZA" b="1" dirty="0"/>
              <a:t>	</a:t>
            </a:r>
            <a:r>
              <a:rPr lang="af-ZA" b="1" dirty="0" smtClean="0"/>
              <a:t/>
            </a:r>
            <a:br>
              <a:rPr lang="af-ZA" b="1" dirty="0" smtClean="0"/>
            </a:br>
            <a:r>
              <a:rPr lang="af-ZA" b="1" dirty="0" smtClean="0"/>
              <a:t/>
            </a:r>
            <a:br>
              <a:rPr lang="af-ZA" b="1" dirty="0" smtClean="0"/>
            </a:br>
            <a:r>
              <a:rPr lang="af-ZA" i="1" dirty="0" smtClean="0"/>
              <a:t>“</a:t>
            </a:r>
            <a:r>
              <a:rPr lang="af-ZA" i="1" dirty="0"/>
              <a:t>Wees nugter, wees wakker! Julle vyand, die duiwel, loop rond soos 'n brullende leeu, op soek na iemand om te verslind. Bly standvastig in die geloof en staan hom teë</a:t>
            </a:r>
            <a:r>
              <a:rPr lang="af-ZA" i="1" dirty="0" smtClean="0"/>
              <a:t>.”</a:t>
            </a:r>
            <a:r>
              <a:rPr lang="en-US" dirty="0"/>
              <a:t/>
            </a:r>
            <a:br>
              <a:rPr lang="en-US" dirty="0"/>
            </a:b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TotalTime>
  <Words>132</Words>
  <Application>Microsoft Office PowerPoint</Application>
  <PresentationFormat>On-screen Show (4:3)</PresentationFormat>
  <Paragraphs>10</Paragraphs>
  <Slides>14</Slides>
  <Notes>0</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Office Theme</vt:lpstr>
      <vt:lpstr>Ef. 6:14   Omgord met die waarheid</vt:lpstr>
      <vt:lpstr>Slide 2</vt:lpstr>
      <vt:lpstr>Luk. 12:35    “Wees gereed, die heupe omgord en die lampe aan die brand!”</vt:lpstr>
      <vt:lpstr>Slide 4</vt:lpstr>
      <vt:lpstr>Joh. 8:31-32   “As julle aan my woorde getrou bly, is julle waarlik my dissipels; en julle sal die waarheid ken, en die waarheid sal julle vry maak.”</vt:lpstr>
      <vt:lpstr>Joh. 17:17   “Laat hulle aan U toegewy wees deur die waarheid. U woord is die waarheid.”</vt:lpstr>
      <vt:lpstr>I Kor. 16:13   “Wees waaksaam, staan vas in die geloof, wees manmoedig, wees sterk!”</vt:lpstr>
      <vt:lpstr>I Pet. 1:8-9   “Wees nugter, wees wakker! Julle vyand, die duiwel, loop rond soos 'n brullende leeu, op soek na iemand om te verslind. Bly standvastig in die geloof en staan hom teë.” </vt:lpstr>
      <vt:lpstr>Slide 9</vt:lpstr>
      <vt:lpstr>Hand. 20:29-31  “Ek weet dat daar ná my vertrek wrede wolwe onder julle sal indring, en hulle sal die kudde nie ontsien nie. Ja, uit julle eie geledere sal daar mense na vore kom wat met leuens die gelowiges agter hulle aan sal probeer verlei. Wees waaksaam. Onthou dat ek elkeen van julle drie jaar lank onderrig het, aanhoudend, dag en nag, baiekeer met trane.”</vt:lpstr>
      <vt:lpstr>Slide 11</vt:lpstr>
      <vt:lpstr> “Error in doctrine is always fatal, both in the life of the individual and in the life of the Church”</vt:lpstr>
      <vt:lpstr>“There is really no hope for us in this fight with the devil, and all his wiles, unless we possess, and are possessed by, the truth. Without a knowledge of what we believe, and of Him in whom we believe, we are already undone, we are already defeated.”       Dr. M. Lloyd-Jones</vt:lpstr>
      <vt:lpstr>“Where the heart is really grounded upon the truth, you will find that heresies, as well as infidelities, have but little effect.”       C.H. Spurgeon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Ef. 6:14   Omgord met die waarheid</dc:title>
  <dc:creator>Windows User</dc:creator>
  <cp:lastModifiedBy>Windows User</cp:lastModifiedBy>
  <cp:revision>2</cp:revision>
  <dcterms:created xsi:type="dcterms:W3CDTF">2020-10-01T07:02:22Z</dcterms:created>
  <dcterms:modified xsi:type="dcterms:W3CDTF">2020-10-02T06:10:18Z</dcterms:modified>
</cp:coreProperties>
</file>