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750" autoAdjust="0"/>
    <p:restoredTop sz="94660"/>
  </p:normalViewPr>
  <p:slideViewPr>
    <p:cSldViewPr>
      <p:cViewPr varScale="1">
        <p:scale>
          <a:sx n="106" d="100"/>
          <a:sy n="106" d="100"/>
        </p:scale>
        <p:origin x="-15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251E7C-EAB9-4CB6-B4EA-118FECA3B0EB}" type="datetimeFigureOut">
              <a:rPr lang="en-US" smtClean="0"/>
              <a:t>10/8/2020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1E7C-EAB9-4CB6-B4EA-118FECA3B0EB}" type="datetimeFigureOut">
              <a:rPr lang="en-US" smtClean="0"/>
              <a:t>10/8/2020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1E7C-EAB9-4CB6-B4EA-118FECA3B0EB}" type="datetimeFigureOut">
              <a:rPr lang="en-US" smtClean="0"/>
              <a:t>10/8/2020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251E7C-EAB9-4CB6-B4EA-118FECA3B0EB}" type="datetimeFigureOut">
              <a:rPr lang="en-US" smtClean="0"/>
              <a:t>10/8/2020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251E7C-EAB9-4CB6-B4EA-118FECA3B0EB}" type="datetimeFigureOut">
              <a:rPr lang="en-US" smtClean="0"/>
              <a:t>10/8/2020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251E7C-EAB9-4CB6-B4EA-118FECA3B0EB}" type="datetimeFigureOut">
              <a:rPr lang="en-US" smtClean="0"/>
              <a:t>10/8/2020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251E7C-EAB9-4CB6-B4EA-118FECA3B0EB}" type="datetimeFigureOut">
              <a:rPr lang="en-US" smtClean="0"/>
              <a:t>10/8/2020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251E7C-EAB9-4CB6-B4EA-118FECA3B0EB}" type="datetimeFigureOut">
              <a:rPr lang="en-US" smtClean="0"/>
              <a:t>10/8/2020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251E7C-EAB9-4CB6-B4EA-118FECA3B0EB}" type="datetimeFigureOut">
              <a:rPr lang="en-US" smtClean="0"/>
              <a:t>10/8/2020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51E7C-EAB9-4CB6-B4EA-118FECA3B0EB}" type="datetimeFigureOut">
              <a:rPr lang="en-US" smtClean="0"/>
              <a:t>10/8/2020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251E7C-EAB9-4CB6-B4EA-118FECA3B0EB}" type="datetimeFigureOut">
              <a:rPr lang="en-US" smtClean="0"/>
              <a:t>10/8/2020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02362B-DC7A-4EBD-B013-90689EF7D9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51E7C-EAB9-4CB6-B4EA-118FECA3B0EB}" type="datetimeFigureOut">
              <a:rPr lang="en-US" smtClean="0"/>
              <a:t>10/8/2020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2362B-DC7A-4EBD-B013-90689EF7D9E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6:14</a:t>
            </a:r>
            <a:r>
              <a:rPr lang="af-ZA" b="1" dirty="0"/>
              <a:t>	</a:t>
            </a:r>
            <a:r>
              <a:rPr lang="af-ZA" b="1" dirty="0" smtClean="0"/>
              <a:t/>
            </a:r>
            <a:br>
              <a:rPr lang="af-ZA" b="1" dirty="0" smtClean="0"/>
            </a:br>
            <a:r>
              <a:rPr lang="af-ZA" b="1" dirty="0"/>
              <a:t/>
            </a:r>
            <a:br>
              <a:rPr lang="af-ZA" b="1" dirty="0"/>
            </a:br>
            <a:r>
              <a:rPr lang="af-ZA" b="1" dirty="0" smtClean="0"/>
              <a:t>Ons </a:t>
            </a:r>
            <a:r>
              <a:rPr lang="af-ZA" b="1" dirty="0"/>
              <a:t>enigste </a:t>
            </a:r>
            <a:r>
              <a:rPr lang="af-ZA" b="1" dirty="0" smtClean="0"/>
              <a:t>outoriteit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Ons het nodig dat daar in eksterne bron moet waar wat ons rede en gevoelens kan toets</a:t>
            </a:r>
            <a:r>
              <a:rPr lang="af-ZA" b="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Wat vandag nodig is, is nie net waarheid nie, maar iemand wat die waarheid met outoriteit verkondig</a:t>
            </a:r>
            <a:r>
              <a:rPr lang="af-ZA" b="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Hulle was verstom oor sy leer, want Hy het hulle geleer soos een wat gesag het, en nie soos die skrifgeleerdes 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i="1" dirty="0" smtClean="0"/>
              <a:t>Aanvaar </a:t>
            </a:r>
            <a:r>
              <a:rPr lang="af-ZA" b="1" i="1" dirty="0"/>
              <a:t>jy die Bybel as die Woord van God, die enigste outoriteit, wat die finale sê het in alle sake</a:t>
            </a:r>
            <a:r>
              <a:rPr lang="af-ZA" b="1" i="1" dirty="0" smtClean="0"/>
              <a:t>?</a:t>
            </a: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God does not change, man does not change, sin does not change, and therefore, whatever we today may know scientifically which our forefathers did not know, makes not the slightest difference...If we are to have any knowledge of truth at all, then God must give it ot us. It has to be revealed to us</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2:8</a:t>
            </a:r>
            <a:r>
              <a:rPr lang="af-ZA" dirty="0">
                <a:solidFill>
                  <a:srgbClr val="00B050"/>
                </a:solidFill>
              </a:rPr>
              <a:t>	</a:t>
            </a:r>
            <a:r>
              <a:rPr lang="af-ZA" dirty="0" smtClean="0">
                <a:solidFill>
                  <a:srgbClr val="00B050"/>
                </a:solidFill>
              </a:rPr>
              <a:t/>
            </a:r>
            <a:br>
              <a:rPr lang="af-ZA" dirty="0" smtClean="0">
                <a:solidFill>
                  <a:srgbClr val="00B050"/>
                </a:solidFill>
              </a:rPr>
            </a:br>
            <a:r>
              <a:rPr lang="af-ZA" dirty="0"/>
              <a:t/>
            </a:r>
            <a:br>
              <a:rPr lang="af-ZA" dirty="0"/>
            </a:br>
            <a:r>
              <a:rPr lang="af-ZA" i="1" dirty="0" smtClean="0"/>
              <a:t>“</a:t>
            </a:r>
            <a:r>
              <a:rPr lang="af-ZA" i="1" dirty="0"/>
              <a:t>Onthou altyd dat Jesus Christus, 'n nakomeling van Dawid, uit die dood opgewek is. Dit is die evangelie wat ek verkondig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Lê jou daarop toe om jou tot beskikking van God te stel as 'n arbeider wat die goedkeuring van God wegdra, 'n arbeider wat hom vir sy werk nie hoef te skaam nie, wat die woord van die waarheid suiwer verkondig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Jy dan, my seun, wees sterk deur die genade wat ons in Christus Jesus het. Wat jy my voor baie getuies hoor verkondig het, moet jy toevertrou aan betroubare manne wat bekwaam sal wees om dit ook aan ander te leer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boodskap van die kruis van Christus is wel onsin vir dié wat verlore gaan, maar vir ons wat gered word, is dit die krag van God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4:1</a:t>
            </a:r>
            <a:r>
              <a:rPr lang="af-ZA" i="1" dirty="0"/>
              <a:t>	</a:t>
            </a:r>
            <a:r>
              <a:rPr lang="af-ZA" i="1" dirty="0" smtClean="0"/>
              <a:t/>
            </a:r>
            <a:br>
              <a:rPr lang="af-ZA" i="1" dirty="0" smtClean="0"/>
            </a:br>
            <a:r>
              <a:rPr lang="af-ZA" i="1" dirty="0"/>
              <a:t/>
            </a:r>
            <a:br>
              <a:rPr lang="af-ZA" i="1" dirty="0"/>
            </a:br>
            <a:r>
              <a:rPr lang="af-ZA" i="1" dirty="0" smtClean="0"/>
              <a:t>“</a:t>
            </a:r>
            <a:r>
              <a:rPr lang="af-ZA" i="1" dirty="0"/>
              <a:t>Geliefdes, moenie enigeen glo wat sê dat hy die Gees van God het nie, want daar is nou reeds baie vals profete in die wêreld, maar ondersoek elkeen, ondersoek of sy gees van God afkomstig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1:6-9</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Dit verbaas my dat julle so gou van God wat julle deur die genade van Christus geroep het, afvallig word en 'n ander evangelie aanneem. Daar is geen ander evangelie nie! Tog is daar mense wat die evangelie van Christus probeer verdraai, en dit is hulle wat vir julle in verwarring bring</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156</Words>
  <Application>Microsoft Office PowerPoint</Application>
  <PresentationFormat>On-screen Show (4:3)</PresentationFormat>
  <Paragraphs>12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Ef.  6:14   Ons enigste outoriteit</vt:lpstr>
      <vt:lpstr>Slide 2</vt:lpstr>
      <vt:lpstr>II Tim. 2:8   “Onthou altyd dat Jesus Christus, 'n nakomeling van Dawid, uit die dood opgewek is. Dit is die evangelie wat ek verkondig.”</vt:lpstr>
      <vt:lpstr>II Tim. 2:15   “Lê jou daarop toe om jou tot beskikking van God te stel as 'n arbeider wat die goedkeuring van God wegdra, 'n arbeider wat hom vir sy werk nie hoef te skaam nie, wat die woord van die waarheid suiwer verkondig.</vt:lpstr>
      <vt:lpstr>II Tim. 2:1-2   “Jy dan, my seun, wees sterk deur die genade wat ons in Christus Jesus het. Wat jy my voor baie getuies hoor verkondig het, moet jy toevertrou aan betroubare manne wat bekwaam sal wees om dit ook aan ander te leer.”</vt:lpstr>
      <vt:lpstr>I Kor. 1:18   “Die boodskap van die kruis van Christus is wel onsin vir dié wat verlore gaan, maar vir ons wat gered word, is dit die krag van God.”</vt:lpstr>
      <vt:lpstr>I Joh. 4:1   “Geliefdes, moenie enigeen glo wat sê dat hy die Gees van God het nie, want daar is nou reeds baie vals profete in die wêreld, maar ondersoek elkeen, ondersoek of sy gees van God afkomstig is.”</vt:lpstr>
      <vt:lpstr>Gal. 1:6-9   “Dit verbaas my dat julle so gou van God wat julle deur die genade van Christus geroep het, afvallig word en 'n ander evangelie aanneem. Daar is geen ander evangelie nie! Tog is daar mense wat die evangelie van Christus probeer verdraai, en dit is hulle wat vir julle in verwarring bring...”</vt:lpstr>
      <vt:lpstr>Slide 9</vt:lpstr>
      <vt:lpstr>Ons het nodig dat daar in eksterne bron moet waar wat ons rede en gevoelens kan toets!</vt:lpstr>
      <vt:lpstr>Wat vandag nodig is, is nie net waarheid nie, maar iemand wat die waarheid met outoriteit verkondig!</vt:lpstr>
      <vt:lpstr>Mark. 1:22   “Hulle was verstom oor sy leer, want Hy het hulle geleer soos een wat gesag het, en nie soos die skrifgeleerdes nie.”</vt:lpstr>
      <vt:lpstr>Slide 13</vt:lpstr>
      <vt:lpstr>Aanvaar jy die Bybel as die Woord van God, die enigste outoriteit, wat die finale sê het in alle sake? </vt:lpstr>
      <vt:lpstr>Slide 15</vt:lpstr>
      <vt:lpstr>“God does not change, man does not change, sin does not change, and therefore, whatever we today may know scientifically which our forefathers did not know, makes not the slightest difference...If we are to have any knowledge of truth at all, then God must give it ot us. It has to be revealed to us.”       Dr. M Lloyd-Jones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6:14   Ons enigste outoriteit</dc:title>
  <dc:creator>Windows User</dc:creator>
  <cp:lastModifiedBy>Windows User</cp:lastModifiedBy>
  <cp:revision>1</cp:revision>
  <dcterms:created xsi:type="dcterms:W3CDTF">2020-10-08T07:54:15Z</dcterms:created>
  <dcterms:modified xsi:type="dcterms:W3CDTF">2020-10-08T07:59:29Z</dcterms:modified>
</cp:coreProperties>
</file>