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78424C-61EC-4C01-9A61-C6272AE5BA38}"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8424C-61EC-4C01-9A61-C6272AE5BA38}"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8424C-61EC-4C01-9A61-C6272AE5BA38}"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8424C-61EC-4C01-9A61-C6272AE5BA38}"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78424C-61EC-4C01-9A61-C6272AE5BA38}"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78424C-61EC-4C01-9A61-C6272AE5BA38}"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78424C-61EC-4C01-9A61-C6272AE5BA38}" type="datetimeFigureOut">
              <a:rPr lang="en-US" smtClean="0"/>
              <a:t>10/22/2020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78424C-61EC-4C01-9A61-C6272AE5BA38}" type="datetimeFigureOut">
              <a:rPr lang="en-US" smtClean="0"/>
              <a:t>10/22/2020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78424C-61EC-4C01-9A61-C6272AE5BA38}" type="datetimeFigureOut">
              <a:rPr lang="en-US" smtClean="0"/>
              <a:t>10/22/2020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78424C-61EC-4C01-9A61-C6272AE5BA38}"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78424C-61EC-4C01-9A61-C6272AE5BA38}"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C1BED-22DF-4902-966B-C3B4CC7C85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8424C-61EC-4C01-9A61-C6272AE5BA38}" type="datetimeFigureOut">
              <a:rPr lang="en-US" smtClean="0"/>
              <a:t>10/22/2020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C1BED-22DF-4902-966B-C3B4CC7C85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6:14	</a:t>
            </a:r>
            <a:r>
              <a:rPr lang="af-ZA" b="1" dirty="0"/>
              <a:t/>
            </a:r>
            <a:br>
              <a:rPr lang="af-ZA" b="1" dirty="0"/>
            </a:br>
            <a:r>
              <a:rPr lang="af-ZA" b="1" dirty="0" smtClean="0"/>
              <a:t/>
            </a:r>
            <a:br>
              <a:rPr lang="af-ZA" b="1" dirty="0" smtClean="0"/>
            </a:br>
            <a:r>
              <a:rPr lang="af-ZA" b="1" dirty="0" smtClean="0"/>
              <a:t>Geregtigheid </a:t>
            </a:r>
            <a:r>
              <a:rPr lang="af-ZA" b="1" dirty="0"/>
              <a:t>as </a:t>
            </a:r>
            <a:r>
              <a:rPr lang="af-ZA" b="1" dirty="0" smtClean="0"/>
              <a:t>borsharnas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4:14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Terwyl ons dan nou 'n groot Hoëpriester het wat reeds deur die hemele gegaan het, Jesus, die Seun van God, laat ons vashou aan die geloof wat ons bely</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4:16</a:t>
            </a:r>
            <a:r>
              <a:rPr lang="af-ZA" i="1" dirty="0"/>
              <a:t>	</a:t>
            </a:r>
            <a:r>
              <a:rPr lang="af-ZA" i="1" dirty="0" smtClean="0"/>
              <a:t/>
            </a:r>
            <a:br>
              <a:rPr lang="af-ZA" i="1" dirty="0" smtClean="0"/>
            </a:br>
            <a:r>
              <a:rPr lang="af-ZA" i="1" dirty="0"/>
              <a:t/>
            </a:r>
            <a:br>
              <a:rPr lang="af-ZA" i="1" dirty="0"/>
            </a:br>
            <a:r>
              <a:rPr lang="af-ZA" i="1" dirty="0" smtClean="0"/>
              <a:t>“</a:t>
            </a:r>
            <a:r>
              <a:rPr lang="af-ZA" i="1" dirty="0"/>
              <a:t>Kom ons gaan dan met vrymoedigheid na die genadetroon, sodat ons barmhartigheid en genade ontvang en so op die regte tyd gered kan word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pPr lvl="0"/>
            <a:r>
              <a:rPr lang="af-ZA" b="1" dirty="0" smtClean="0">
                <a:solidFill>
                  <a:srgbClr val="00B050"/>
                </a:solidFill>
              </a:rPr>
              <a:t>I </a:t>
            </a:r>
            <a:r>
              <a:rPr lang="af-ZA" b="1" dirty="0">
                <a:solidFill>
                  <a:srgbClr val="00B050"/>
                </a:solidFill>
              </a:rPr>
              <a:t>Joh. 3:8-9</a:t>
            </a:r>
            <a:r>
              <a:rPr lang="af-ZA" i="1" dirty="0">
                <a:solidFill>
                  <a:srgbClr val="00B050"/>
                </a:solidFill>
              </a:rPr>
              <a:t>	</a:t>
            </a:r>
            <a:r>
              <a:rPr lang="af-ZA" i="1" dirty="0" smtClean="0"/>
              <a:t/>
            </a:r>
            <a:br>
              <a:rPr lang="af-ZA" i="1" dirty="0" smtClean="0"/>
            </a:br>
            <a:r>
              <a:rPr lang="af-ZA" i="1" dirty="0" smtClean="0"/>
              <a:t>“</a:t>
            </a:r>
            <a:r>
              <a:rPr lang="af-ZA" i="1" dirty="0"/>
              <a:t>wie aanhou sonde doen, behoort aan die duiwel, want die duiwel hou van die begin af aan met sondig. En die Seun van God het juis gekom om die werk van die duiwel tot niet te maak.</a:t>
            </a:r>
            <a:br>
              <a:rPr lang="af-ZA" i="1" dirty="0"/>
            </a:br>
            <a:r>
              <a:rPr lang="af-ZA" i="1" dirty="0"/>
              <a:t>Iemand wat 'n kind van God is, doen nie meer sonde nie, omdat die Gees van God in hom bly; en hy kan nie meer sondig nie, omdat hy uit God gebore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1:8-9	</a:t>
            </a:r>
            <a:r>
              <a:rPr lang="af-ZA" b="1" dirty="0" smtClean="0"/>
              <a:t/>
            </a:r>
            <a:br>
              <a:rPr lang="af-ZA" b="1" dirty="0" smtClean="0"/>
            </a:br>
            <a:r>
              <a:rPr lang="af-ZA" b="1" dirty="0"/>
              <a:t/>
            </a:r>
            <a:br>
              <a:rPr lang="af-ZA" b="1" dirty="0"/>
            </a:br>
            <a:r>
              <a:rPr lang="af-ZA" i="1" dirty="0" smtClean="0"/>
              <a:t>“</a:t>
            </a:r>
            <a:r>
              <a:rPr lang="af-ZA" i="1" dirty="0"/>
              <a:t>As ons beweer dat ons nie sonde het nie, bedrieg ons onsself en is die waarheid nie in ons nie. Maar as ons ons sondes bely – Hy is getrou en regverdig, Hy vergewe ons ons sondes en reinig ons van alle ongeregtigheid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7:9-10</a:t>
            </a:r>
            <a:r>
              <a:rPr lang="af-ZA" i="1" dirty="0"/>
              <a:t>	</a:t>
            </a:r>
            <a:r>
              <a:rPr lang="af-ZA" i="1" dirty="0" smtClean="0"/>
              <a:t/>
            </a:r>
            <a:br>
              <a:rPr lang="af-ZA" i="1" dirty="0" smtClean="0"/>
            </a:br>
            <a:r>
              <a:rPr lang="af-ZA" i="1" dirty="0" smtClean="0"/>
              <a:t>“</a:t>
            </a:r>
            <a:r>
              <a:rPr lang="af-ZA" i="1" dirty="0"/>
              <a:t>Nou is ek egter bly, nie omdat ek julle hartseer gemaak het nie, maar omdat ek julle so hartseer gemaak het dat julle tot inkeer gekom het. Julle was immers hartseer soos God dit wou hê. Ons het julle dus in geen opsig benadeel nie, want droefheid volgens die wil van God bring bekering wat tot redding lei</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Your highest frames, your best feelings, can be most treacherous and may desert you at any moment; and then, the thing on which you were leaning entirely having vanished, you wonder whether you are a Christian at all</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“In the first place, we ought to be a bold race of people. What do we have to fear?”</a:t>
            </a:r>
            <a:r>
              <a:rPr lang="en-US" dirty="0"/>
              <a:t/>
            </a:r>
            <a:br>
              <a:rPr lang="en-US" dirty="0"/>
            </a:br>
            <a:r>
              <a:rPr lang="en-US" dirty="0" smtClean="0"/>
              <a:t/>
            </a:r>
            <a:br>
              <a:rPr lang="en-US" dirty="0" smtClean="0"/>
            </a:br>
            <a:r>
              <a:rPr lang="en-US" dirty="0" smtClean="0"/>
              <a:t>					</a:t>
            </a:r>
            <a:r>
              <a:rPr lang="en-US" b="1" dirty="0" smtClean="0">
                <a:solidFill>
                  <a:srgbClr val="7030A0"/>
                </a:solidFill>
              </a:rPr>
              <a:t>C.H. Spurgeon</a:t>
            </a:r>
            <a:endParaRPr lang="en-US" b="1"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5:1-2</a:t>
            </a:r>
            <a:r>
              <a:rPr lang="af-ZA" i="1" dirty="0"/>
              <a:t>	</a:t>
            </a:r>
            <a:r>
              <a:rPr lang="af-ZA" i="1" dirty="0" smtClean="0"/>
              <a:t/>
            </a:r>
            <a:br>
              <a:rPr lang="af-ZA" i="1" dirty="0" smtClean="0"/>
            </a:br>
            <a:r>
              <a:rPr lang="af-ZA" i="1" dirty="0"/>
              <a:t/>
            </a:r>
            <a:br>
              <a:rPr lang="af-ZA" i="1" dirty="0"/>
            </a:br>
            <a:r>
              <a:rPr lang="af-ZA" i="1" dirty="0" smtClean="0"/>
              <a:t>“</a:t>
            </a:r>
            <a:r>
              <a:rPr lang="af-ZA" i="1" dirty="0"/>
              <a:t>God het ons dan nou vrygespreek deurdat ons glo. Daarom is daar nou vrede tussen ons en God deur ons Here Jesus Christus. Deur Hom het ons in die geloof ook die vrye toegang verkry tot hierdie genade waarin ons nou vasstaan</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95</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Ef. 6:14   Geregtigheid as borsharnas</vt:lpstr>
      <vt:lpstr>Slide 2</vt:lpstr>
      <vt:lpstr>II Kor. 7:9-10  “Nou is ek egter bly, nie omdat ek julle hartseer gemaak het nie, maar omdat ek julle so hartseer gemaak het dat julle tot inkeer gekom het. Julle was immers hartseer soos God dit wou hê. Ons het julle dus in geen opsig benadeel nie, want droefheid volgens die wil van God bring bekering wat tot redding lei,”</vt:lpstr>
      <vt:lpstr>Slide 4</vt:lpstr>
      <vt:lpstr>“Your highest frames, your best feelings, can be most treacherous and may desert you at any moment; and then, the thing on which you were leaning entirely having vanished, you wonder whether you are a Christian at all.”      Dr. M Lloyd-Jones</vt:lpstr>
      <vt:lpstr>“In the first place, we ought to be a bold race of people. What do we have to fear?”       C.H. Spurgeon</vt:lpstr>
      <vt:lpstr>Rom. 8:1   “Daar is dus nou geen veroordeling vir dié wat in Christus Jesus is nie.”</vt:lpstr>
      <vt:lpstr>Slide 8</vt:lpstr>
      <vt:lpstr>Rom. 5:1-2   “God het ons dan nou vrygespreek deurdat ons glo. Daarom is daar nou vrede tussen ons en God deur ons Here Jesus Christus. Deur Hom het ons in die geloof ook die vrye toegang verkry tot hierdie genade waarin ons nou vasstaan.”</vt:lpstr>
      <vt:lpstr>Hebr. 4:14   “Terwyl ons dan nou 'n groot Hoëpriester het wat reeds deur die hemele gegaan het, Jesus, die Seun van God, laat ons vashou aan die geloof wat ons bely.”</vt:lpstr>
      <vt:lpstr>Hebr. 4:16   “Kom ons gaan dan met vrymoedigheid na die genadetroon, sodat ons barmhartigheid en genade ontvang en so op die regte tyd gered kan word.”</vt:lpstr>
      <vt:lpstr>Slide 12</vt:lpstr>
      <vt:lpstr>I Joh. 3:8-9  “wie aanhou sonde doen, behoort aan die duiwel, want die duiwel hou van die begin af aan met sondig. En die Seun van God het juis gekom om die werk van die duiwel tot niet te maak. Iemand wat 'n kind van God is, doen nie meer sonde nie, omdat die Gees van God in hom bly; en hy kan nie meer sondig nie, omdat hy uit God gebore is.”</vt:lpstr>
      <vt:lpstr>I Joh. 1:8-9   “As ons beweer dat ons nie sonde het nie, bedrieg ons onsself en is die waarheid nie in ons nie. Maar as ons ons sondes bely – Hy is getrou en regverdig, Hy vergewe ons ons sondes en reinig ons van alle ongeregtigheid.”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6:14   Geregtigheid as borsharnas</dc:title>
  <dc:creator>Windows User</dc:creator>
  <cp:lastModifiedBy>Windows User</cp:lastModifiedBy>
  <cp:revision>1</cp:revision>
  <dcterms:created xsi:type="dcterms:W3CDTF">2020-10-22T07:11:18Z</dcterms:created>
  <dcterms:modified xsi:type="dcterms:W3CDTF">2020-10-22T07:16:08Z</dcterms:modified>
</cp:coreProperties>
</file>