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52" autoAdjust="0"/>
    <p:restoredTop sz="94660"/>
  </p:normalViewPr>
  <p:slideViewPr>
    <p:cSldViewPr>
      <p:cViewPr varScale="1">
        <p:scale>
          <a:sx n="106" d="100"/>
          <a:sy n="106" d="100"/>
        </p:scale>
        <p:origin x="-15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FB9F8A-ED25-4966-AA79-DE40A2C1C862}"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FB9F8A-ED25-4966-AA79-DE40A2C1C862}"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FB9F8A-ED25-4966-AA79-DE40A2C1C862}"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FB9F8A-ED25-4966-AA79-DE40A2C1C862}"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B9F8A-ED25-4966-AA79-DE40A2C1C862}"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FB9F8A-ED25-4966-AA79-DE40A2C1C862}"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FB9F8A-ED25-4966-AA79-DE40A2C1C862}"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B9F8A-ED25-4966-AA79-DE40A2C1C862}"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B9F8A-ED25-4966-AA79-DE40A2C1C862}"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B9F8A-ED25-4966-AA79-DE40A2C1C862}"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B9F8A-ED25-4966-AA79-DE40A2C1C862}"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CCF56B-ACD2-4AD3-A200-62DF4BCC28A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B9F8A-ED25-4966-AA79-DE40A2C1C862}" type="datetimeFigureOut">
              <a:rPr lang="en-US" smtClean="0"/>
              <a:t>10/29/2020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CF56B-ACD2-4AD3-A200-62DF4BCC28A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6:15</a:t>
            </a:r>
            <a:r>
              <a:rPr lang="af-ZA" b="1" dirty="0"/>
              <a:t>	</a:t>
            </a:r>
            <a:r>
              <a:rPr lang="af-ZA" b="1" dirty="0" smtClean="0"/>
              <a:t/>
            </a:r>
            <a:br>
              <a:rPr lang="af-ZA" b="1" dirty="0" smtClean="0"/>
            </a:br>
            <a:r>
              <a:rPr lang="af-ZA" b="1" dirty="0"/>
              <a:t/>
            </a:r>
            <a:br>
              <a:rPr lang="af-ZA" b="1" dirty="0"/>
            </a:br>
            <a:r>
              <a:rPr lang="af-ZA" b="1" dirty="0" smtClean="0"/>
              <a:t>Staan </a:t>
            </a:r>
            <a:r>
              <a:rPr lang="af-ZA" b="1" dirty="0"/>
              <a:t>vas</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16:13	</a:t>
            </a:r>
            <a:r>
              <a:rPr lang="af-ZA" b="1" dirty="0" smtClean="0"/>
              <a:t/>
            </a:r>
            <a:br>
              <a:rPr lang="af-ZA" b="1" dirty="0" smtClean="0"/>
            </a:br>
            <a:r>
              <a:rPr lang="af-ZA" b="1" dirty="0"/>
              <a:t/>
            </a:r>
            <a:br>
              <a:rPr lang="af-ZA" b="1" dirty="0"/>
            </a:br>
            <a:r>
              <a:rPr lang="af-ZA" i="1" dirty="0" smtClean="0"/>
              <a:t>“</a:t>
            </a:r>
            <a:r>
              <a:rPr lang="af-ZA" i="1" dirty="0"/>
              <a:t>Wees waaksaam, </a:t>
            </a:r>
            <a:r>
              <a:rPr lang="af-ZA" i="1" u="sng" dirty="0"/>
              <a:t>staan vas</a:t>
            </a:r>
            <a:r>
              <a:rPr lang="af-ZA" i="1" dirty="0"/>
              <a:t> in die geloof, wees manmoedig, wees sterk</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want Jesus Christus, die Seun van God, wat ons, dit is ek en Silvanus en Timoteus, aan julle verkondig het, is nie “ja” en “nee” tegelyk nie. Hy is die “ja” van God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i="1" dirty="0" smtClean="0"/>
              <a:t/>
            </a:r>
            <a:br>
              <a:rPr lang="af-ZA" i="1" dirty="0" smtClean="0"/>
            </a:br>
            <a:r>
              <a:rPr lang="af-ZA" i="1" dirty="0"/>
              <a:t/>
            </a:r>
            <a:br>
              <a:rPr lang="af-ZA" i="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16:13</a:t>
            </a:r>
            <a:r>
              <a:rPr lang="af-ZA" b="1" dirty="0"/>
              <a:t>	</a:t>
            </a:r>
            <a:r>
              <a:rPr lang="af-ZA" b="1" dirty="0" smtClean="0"/>
              <a:t/>
            </a:r>
            <a:br>
              <a:rPr lang="af-ZA" b="1" dirty="0" smtClean="0"/>
            </a:br>
            <a:r>
              <a:rPr lang="af-ZA" b="1" dirty="0"/>
              <a:t/>
            </a:r>
            <a:br>
              <a:rPr lang="af-ZA" b="1" dirty="0"/>
            </a:br>
            <a:r>
              <a:rPr lang="af-ZA" i="1" dirty="0" smtClean="0"/>
              <a:t>“</a:t>
            </a:r>
            <a:r>
              <a:rPr lang="af-ZA" i="1" u="sng" dirty="0"/>
              <a:t>Wees waaksaam</a:t>
            </a:r>
            <a:r>
              <a:rPr lang="af-ZA" i="1" dirty="0"/>
              <a:t>, staan vas in die geloof, </a:t>
            </a:r>
            <a:r>
              <a:rPr lang="af-ZA" i="1" u="sng" dirty="0"/>
              <a:t>wees manmoedig</a:t>
            </a:r>
            <a:r>
              <a:rPr lang="af-ZA" i="1" dirty="0"/>
              <a:t>, wees sterk</a:t>
            </a:r>
            <a:r>
              <a:rPr lang="af-ZA" i="1" dirty="0" smtClean="0"/>
              <a:t>!</a:t>
            </a:r>
            <a:r>
              <a:rPr lang="en-US"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5:8</a:t>
            </a:r>
            <a:r>
              <a:rPr lang="af-ZA" i="1" dirty="0"/>
              <a:t>	</a:t>
            </a:r>
            <a:r>
              <a:rPr lang="af-ZA" i="1" dirty="0" smtClean="0"/>
              <a:t/>
            </a:r>
            <a:br>
              <a:rPr lang="af-ZA" i="1" dirty="0" smtClean="0"/>
            </a:br>
            <a:r>
              <a:rPr lang="af-ZA" i="1" dirty="0"/>
              <a:t/>
            </a:r>
            <a:br>
              <a:rPr lang="af-ZA" i="1" dirty="0"/>
            </a:br>
            <a:r>
              <a:rPr lang="af-ZA" i="1" dirty="0" smtClean="0"/>
              <a:t>“</a:t>
            </a:r>
            <a:r>
              <a:rPr lang="af-ZA" i="1" dirty="0"/>
              <a:t>Wees nugter, wees wakker! Julle vyand, die duiwel, loop rond soos 'n brullende leeu, op soek na iemand om te verslind</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12:12</a:t>
            </a:r>
            <a:r>
              <a:rPr lang="af-ZA" dirty="0"/>
              <a:t>	</a:t>
            </a:r>
            <a:r>
              <a:rPr lang="af-ZA" dirty="0" smtClean="0"/>
              <a:t/>
            </a:r>
            <a:br>
              <a:rPr lang="af-ZA" dirty="0" smtClean="0"/>
            </a:br>
            <a:r>
              <a:rPr lang="af-ZA" dirty="0"/>
              <a:t/>
            </a:r>
            <a:br>
              <a:rPr lang="af-ZA" dirty="0"/>
            </a:br>
            <a:r>
              <a:rPr lang="af-ZA" i="1" dirty="0" smtClean="0"/>
              <a:t>“</a:t>
            </a:r>
            <a:r>
              <a:rPr lang="af-ZA" i="1" dirty="0"/>
              <a:t>Net soos die liggaam 'n eenheid is en baie lede het, en soos al die lede saam, al is hulle baie, een liggaam vorm, so is dit ook met die liggaam van Christus.”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2 </a:t>
            </a:r>
            <a:r>
              <a:rPr lang="af-ZA" dirty="0" smtClean="0"/>
              <a:t>woorde: </a:t>
            </a:r>
            <a:br>
              <a:rPr lang="af-ZA" dirty="0" smtClean="0"/>
            </a:br>
            <a:r>
              <a:rPr lang="af-ZA" dirty="0"/>
              <a:t/>
            </a:r>
            <a:br>
              <a:rPr lang="af-ZA" dirty="0"/>
            </a:br>
            <a:r>
              <a:rPr lang="af-ZA" dirty="0" smtClean="0"/>
              <a:t> </a:t>
            </a:r>
            <a:r>
              <a:rPr lang="af-ZA" i="1" dirty="0" smtClean="0">
                <a:solidFill>
                  <a:srgbClr val="0070C0"/>
                </a:solidFill>
              </a:rPr>
              <a:t>“</a:t>
            </a:r>
            <a:r>
              <a:rPr lang="af-ZA" i="1" dirty="0">
                <a:solidFill>
                  <a:srgbClr val="0070C0"/>
                </a:solidFill>
              </a:rPr>
              <a:t>ὑποδέω” </a:t>
            </a:r>
            <a:r>
              <a:rPr lang="af-ZA" dirty="0">
                <a:sym typeface="Wingdings"/>
              </a:rPr>
              <a:t></a:t>
            </a:r>
            <a:r>
              <a:rPr lang="af-ZA" dirty="0"/>
              <a:t> </a:t>
            </a:r>
            <a:r>
              <a:rPr lang="af-ZA" i="1" dirty="0"/>
              <a:t>“om onder jou voete vas te bind</a:t>
            </a:r>
            <a:r>
              <a:rPr lang="af-ZA" i="1" dirty="0" smtClean="0"/>
              <a:t>”</a:t>
            </a:r>
            <a:r>
              <a:rPr lang="af-ZA" dirty="0" smtClean="0"/>
              <a:t/>
            </a:r>
            <a:br>
              <a:rPr lang="af-ZA" dirty="0" smtClean="0"/>
            </a:br>
            <a:r>
              <a:rPr lang="af-ZA" dirty="0"/>
              <a:t/>
            </a:r>
            <a:br>
              <a:rPr lang="af-ZA" dirty="0"/>
            </a:br>
            <a:r>
              <a:rPr lang="af-ZA" i="1" dirty="0" smtClean="0">
                <a:solidFill>
                  <a:srgbClr val="0070C0"/>
                </a:solidFill>
              </a:rPr>
              <a:t>“</a:t>
            </a:r>
            <a:r>
              <a:rPr lang="af-ZA" i="1" dirty="0">
                <a:solidFill>
                  <a:srgbClr val="0070C0"/>
                </a:solidFill>
              </a:rPr>
              <a:t>ἑτοιμασία” </a:t>
            </a:r>
            <a:r>
              <a:rPr lang="af-ZA" dirty="0" smtClean="0">
                <a:sym typeface="Wingdings"/>
              </a:rPr>
              <a:t></a:t>
            </a:r>
            <a:r>
              <a:rPr lang="af-ZA" i="1" dirty="0" smtClean="0"/>
              <a:t>“voorbereid</a:t>
            </a:r>
            <a:r>
              <a:rPr lang="af-ZA" i="1" dirty="0"/>
              <a:t>/</a:t>
            </a:r>
            <a:r>
              <a:rPr lang="af-ZA" i="1" dirty="0" smtClean="0"/>
              <a:t>toegerus</a:t>
            </a:r>
            <a:r>
              <a:rPr lang="af-ZA" i="1" dirty="0"/>
              <a:t>”</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3:1	</a:t>
            </a:r>
            <a:r>
              <a:rPr lang="af-ZA" i="1" dirty="0"/>
              <a:t>	</a:t>
            </a:r>
            <a:r>
              <a:rPr lang="af-ZA" i="1" dirty="0" smtClean="0"/>
              <a:t/>
            </a:r>
            <a:br>
              <a:rPr lang="af-ZA" i="1" dirty="0" smtClean="0"/>
            </a:br>
            <a:r>
              <a:rPr lang="af-ZA" i="1" dirty="0"/>
              <a:t/>
            </a:r>
            <a:br>
              <a:rPr lang="af-ZA" i="1" dirty="0"/>
            </a:br>
            <a:r>
              <a:rPr lang="af-ZA" i="1" dirty="0" smtClean="0"/>
              <a:t>“</a:t>
            </a:r>
            <a:r>
              <a:rPr lang="af-ZA" i="1" dirty="0"/>
              <a:t>Herinner die mense nadruklik daaraan dat hulle hulle aan owerheid en gesag moet onderwerp, daaraan gehoorsaam moet wees en bereid moet wees om alles te doen wat goed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52:7</a:t>
            </a:r>
            <a:r>
              <a:rPr lang="af-ZA" i="1" dirty="0"/>
              <a:t>	</a:t>
            </a:r>
            <a:r>
              <a:rPr lang="af-ZA" i="1" dirty="0" smtClean="0"/>
              <a:t/>
            </a:r>
            <a:br>
              <a:rPr lang="af-ZA" i="1" dirty="0" smtClean="0"/>
            </a:br>
            <a:r>
              <a:rPr lang="af-ZA" i="1" dirty="0"/>
              <a:t/>
            </a:r>
            <a:br>
              <a:rPr lang="af-ZA" i="1" dirty="0"/>
            </a:br>
            <a:r>
              <a:rPr lang="af-ZA" i="1" dirty="0" smtClean="0"/>
              <a:t>“</a:t>
            </a:r>
            <a:r>
              <a:rPr lang="af-ZA" i="1" dirty="0"/>
              <a:t>Hoe wonderlik klink op die berge die voetstappe van hom wat die goeie boodskap bring, wat vrede aankondig, wat die goeie tyding bring, wat redding aankondig, wat vir Sion sê: “Jou God is Koning</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10:15</a:t>
            </a:r>
            <a:r>
              <a:rPr lang="af-ZA" i="1" dirty="0"/>
              <a:t>	</a:t>
            </a:r>
            <a:r>
              <a:rPr lang="af-ZA" i="1" dirty="0" smtClean="0"/>
              <a:t/>
            </a:r>
            <a:br>
              <a:rPr lang="af-ZA" i="1" dirty="0" smtClean="0"/>
            </a:br>
            <a:r>
              <a:rPr lang="af-ZA" i="1" dirty="0"/>
              <a:t/>
            </a:r>
            <a:br>
              <a:rPr lang="af-ZA" i="1" dirty="0"/>
            </a:br>
            <a:r>
              <a:rPr lang="af-ZA" i="1" dirty="0" smtClean="0"/>
              <a:t>“</a:t>
            </a:r>
            <a:r>
              <a:rPr lang="af-ZA" i="1" dirty="0"/>
              <a:t>En hoe kan iemand preek as hy nie gestuur is nie? Daar staan ook geskrywe: “Hoe wonderlik klink die voetstappe van dié wat die goeie boodskap bring</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38</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Ef. 6:15   Staan vas </vt:lpstr>
      <vt:lpstr>Slide 2</vt:lpstr>
      <vt:lpstr>I Kor. 12:12   “Net soos die liggaam 'n eenheid is en baie lede het, en soos al die lede saam, al is hulle baie, een liggaam vorm, so is dit ook met die liggaam van Christus.”</vt:lpstr>
      <vt:lpstr>Slide 4</vt:lpstr>
      <vt:lpstr>2 woorde:    “ὑποδέω”  “om onder jou voete vas te bind”  “ἑτοιμασία” “voorbereid/toegerus” </vt:lpstr>
      <vt:lpstr>Tit. 3:1    “Herinner die mense nadruklik daaraan dat hulle hulle aan owerheid en gesag moet onderwerp, daaraan gehoorsaam moet wees en bereid moet wees om alles te doen wat goed is.”</vt:lpstr>
      <vt:lpstr>Slide 7</vt:lpstr>
      <vt:lpstr>Jes. 52:7   “Hoe wonderlik klink op die berge die voetstappe van hom wat die goeie boodskap bring, wat vrede aankondig, wat die goeie tyding bring, wat redding aankondig, wat vir Sion sê: “Jou God is Koning!”</vt:lpstr>
      <vt:lpstr>Rom. 10:15   “En hoe kan iemand preek as hy nie gestuur is nie? Daar staan ook geskrywe: “Hoe wonderlik klink die voetstappe van dié wat die goeie boodskap bring.”</vt:lpstr>
      <vt:lpstr>Slide 10</vt:lpstr>
      <vt:lpstr>I Kor. 16:13   “Wees waaksaam, staan vas in die geloof, wees manmoedig, wees sterk!”</vt:lpstr>
      <vt:lpstr>Slide 12</vt:lpstr>
      <vt:lpstr>II Kor. 1:19   “want Jesus Christus, die Seun van God, wat ons, dit is ek en Silvanus en Timoteus, aan julle verkondig het, is nie “ja” en “nee” tegelyk nie. Hy is die “ja” van God,”</vt:lpstr>
      <vt:lpstr>Jak. 4:4   “Weet julle nie, julle ontroues, dat vriendskap met die wêreld vyandskap teen God is nie? Wie 'n vriend van die wêreld wil wees, wys daarmee dat hy 'n vyand van God is.”</vt:lpstr>
      <vt:lpstr>Slide 15</vt:lpstr>
      <vt:lpstr>I Kor. 16:13   “Wees waaksaam, staan vas in die geloof, wees manmoedig, wees sterk!”</vt:lpstr>
      <vt:lpstr>I Pet. 5:8   “Wees nugter, wees wakker! Julle vyand, die duiwel, loop rond soos 'n brullende leeu, op soek na iemand om te verslind.”</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6:15   Staan vas </dc:title>
  <dc:creator>Windows User</dc:creator>
  <cp:lastModifiedBy>Windows User</cp:lastModifiedBy>
  <cp:revision>1</cp:revision>
  <dcterms:created xsi:type="dcterms:W3CDTF">2020-10-29T07:19:01Z</dcterms:created>
  <dcterms:modified xsi:type="dcterms:W3CDTF">2020-10-29T07:25:14Z</dcterms:modified>
</cp:coreProperties>
</file>