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885" autoAdjust="0"/>
    <p:restoredTop sz="94660"/>
  </p:normalViewPr>
  <p:slideViewPr>
    <p:cSldViewPr>
      <p:cViewPr varScale="1">
        <p:scale>
          <a:sx n="106" d="100"/>
          <a:sy n="106" d="100"/>
        </p:scale>
        <p:origin x="-151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1437DA0-DF05-4179-BAD9-7882AD6CB4AE}"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37DA0-DF05-4179-BAD9-7882AD6CB4AE}"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37DA0-DF05-4179-BAD9-7882AD6CB4AE}"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37DA0-DF05-4179-BAD9-7882AD6CB4AE}"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437DA0-DF05-4179-BAD9-7882AD6CB4AE}" type="datetimeFigureOut">
              <a:rPr lang="en-US" smtClean="0"/>
              <a:t>11/6/2020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1437DA0-DF05-4179-BAD9-7882AD6CB4AE}"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1437DA0-DF05-4179-BAD9-7882AD6CB4AE}" type="datetimeFigureOut">
              <a:rPr lang="en-US" smtClean="0"/>
              <a:t>11/6/2020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1437DA0-DF05-4179-BAD9-7882AD6CB4AE}" type="datetimeFigureOut">
              <a:rPr lang="en-US" smtClean="0"/>
              <a:t>11/6/2020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437DA0-DF05-4179-BAD9-7882AD6CB4AE}" type="datetimeFigureOut">
              <a:rPr lang="en-US" smtClean="0"/>
              <a:t>11/6/2020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437DA0-DF05-4179-BAD9-7882AD6CB4AE}"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437DA0-DF05-4179-BAD9-7882AD6CB4AE}" type="datetimeFigureOut">
              <a:rPr lang="en-US" smtClean="0"/>
              <a:t>11/6/2020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D4DB088-F9DB-4FB2-9EC3-2EEB25A9750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437DA0-DF05-4179-BAD9-7882AD6CB4AE}" type="datetimeFigureOut">
              <a:rPr lang="en-US" smtClean="0"/>
              <a:t>11/6/2020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4DB088-F9DB-4FB2-9EC3-2EEB25A9750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6:15</a:t>
            </a:r>
            <a:r>
              <a:rPr lang="af-ZA" b="1" dirty="0"/>
              <a:t>	</a:t>
            </a:r>
            <a:r>
              <a:rPr lang="af-ZA" b="1" dirty="0" smtClean="0"/>
              <a:t/>
            </a:r>
            <a:br>
              <a:rPr lang="af-ZA" b="1" dirty="0" smtClean="0"/>
            </a:br>
            <a:r>
              <a:rPr lang="af-ZA" b="1" dirty="0"/>
              <a:t/>
            </a:r>
            <a:br>
              <a:rPr lang="af-ZA" b="1" dirty="0"/>
            </a:br>
            <a:r>
              <a:rPr lang="af-ZA" b="1" dirty="0" smtClean="0"/>
              <a:t>Staan </a:t>
            </a:r>
            <a:r>
              <a:rPr lang="af-ZA" b="1" dirty="0"/>
              <a:t>vas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Is ons as kerk/gemeente aanpasbaar </a:t>
            </a:r>
            <a:r>
              <a:rPr lang="af-ZA" b="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5:1</a:t>
            </a:r>
            <a:r>
              <a:rPr lang="af-ZA" dirty="0">
                <a:solidFill>
                  <a:srgbClr val="00B050"/>
                </a:solidFill>
              </a:rPr>
              <a:t>	</a:t>
            </a:r>
            <a:r>
              <a:rPr lang="af-ZA" dirty="0" smtClean="0"/>
              <a:t/>
            </a:r>
            <a:br>
              <a:rPr lang="af-ZA" dirty="0" smtClean="0"/>
            </a:br>
            <a:r>
              <a:rPr lang="af-ZA" dirty="0"/>
              <a:t/>
            </a:r>
            <a:br>
              <a:rPr lang="af-ZA" dirty="0"/>
            </a:br>
            <a:r>
              <a:rPr lang="af-ZA" i="1" dirty="0" smtClean="0"/>
              <a:t>“</a:t>
            </a:r>
            <a:r>
              <a:rPr lang="af-ZA" i="1" dirty="0"/>
              <a:t>God het ons dan nou vrygespreek deurdat ons glo. Daarom is daar nou vrede tussen ons en God deur ons Here Jesus Christus</a:t>
            </a:r>
            <a:r>
              <a:rPr lang="af-ZA" i="1" dirty="0" smtClean="0"/>
              <a:t>.</a:t>
            </a:r>
            <a:r>
              <a:rPr lang="af-ZA"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4:6</a:t>
            </a:r>
            <a:r>
              <a:rPr lang="af-ZA" i="1" dirty="0" smtClean="0"/>
              <a:t/>
            </a:r>
            <a:br>
              <a:rPr lang="af-ZA" i="1" dirty="0" smtClean="0"/>
            </a:br>
            <a:r>
              <a:rPr lang="af-ZA" i="1" dirty="0"/>
              <a:t/>
            </a:r>
            <a:br>
              <a:rPr lang="af-ZA" i="1" dirty="0"/>
            </a:br>
            <a:r>
              <a:rPr lang="af-ZA" i="1" dirty="0" smtClean="0"/>
              <a:t>“</a:t>
            </a:r>
            <a:r>
              <a:rPr lang="af-ZA" i="1" dirty="0"/>
              <a:t>Moet oor niks besorg wees nie, maar maak in alles julle begeertes deur gebed en smeking en met danksegging aan God bekend.”</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t>Rom. 12:18</a:t>
            </a:r>
            <a:r>
              <a:rPr lang="af-ZA" i="1" dirty="0"/>
              <a:t>	</a:t>
            </a:r>
            <a:r>
              <a:rPr lang="af-ZA" i="1" dirty="0" smtClean="0"/>
              <a:t/>
            </a:r>
            <a:br>
              <a:rPr lang="af-ZA" i="1" dirty="0" smtClean="0"/>
            </a:br>
            <a:r>
              <a:rPr lang="af-ZA" i="1" dirty="0"/>
              <a:t/>
            </a:r>
            <a:br>
              <a:rPr lang="af-ZA" i="1" dirty="0"/>
            </a:br>
            <a:r>
              <a:rPr lang="af-ZA" i="1" dirty="0" smtClean="0"/>
              <a:t>“</a:t>
            </a:r>
            <a:r>
              <a:rPr lang="af-ZA" i="1" dirty="0"/>
              <a:t>As dit moontlik is, sover dit van julle </a:t>
            </a:r>
            <a:r>
              <a:rPr lang="af-ZA" i="1" dirty="0" smtClean="0"/>
              <a:t>afhang, leef </a:t>
            </a:r>
            <a:r>
              <a:rPr lang="af-ZA" i="1" dirty="0"/>
              <a:t>in vrede met alle mense</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a:t>	</a:t>
            </a:r>
            <a:r>
              <a:rPr lang="af-ZA" i="1" dirty="0"/>
              <a:t>“My voete versool met die voorbereiding/toerusting  vir die Evangelie van vrede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We not only have to watch the enemy, we have to be ready to counter his every move, and to meet him where he is, not where we think he should be. This whole notion of readiness, quickness, watchfulness, mobility is inherent in the image and picture which is employed herer by the Apostle</a:t>
            </a:r>
            <a:r>
              <a:rPr lang="af-ZA" i="1" dirty="0" smtClean="0"/>
              <a:t>.”</a:t>
            </a:r>
            <a:r>
              <a:rPr lang="en-US" i="1" dirty="0" smtClean="0"/>
              <a:t/>
            </a:r>
            <a:br>
              <a:rPr lang="en-US" i="1" dirty="0" smtClean="0"/>
            </a:br>
            <a:r>
              <a:rPr lang="en-US" i="1" dirty="0" smtClean="0"/>
              <a:t>				</a:t>
            </a:r>
            <a:r>
              <a:rPr lang="af-ZA" b="1" dirty="0" smtClean="0">
                <a:solidFill>
                  <a:srgbClr val="7030A0"/>
                </a:solidFill>
              </a:rPr>
              <a:t>Dr. M. Lloyd-Jones</a:t>
            </a:r>
            <a:r>
              <a:rPr lang="af-ZA" dirty="0" smtClean="0">
                <a:solidFill>
                  <a:srgbClr val="7030A0"/>
                </a:solidFill>
              </a:rPr>
              <a:t>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i="1" dirty="0" smtClean="0"/>
              <a:t>“</a:t>
            </a:r>
            <a:r>
              <a:rPr lang="af-ZA" i="1" dirty="0"/>
              <a:t>There are thoughtless, unintelligent Christians who have no idea of the spiritual conflict, no idea of the crucial importance of the Christians Church at an hour such as this. They take the same journey and do the same thing Sunday after Sunday simply as a part of the routine of life. But they are without understanding.”</a:t>
            </a:r>
            <a:r>
              <a:rPr lang="en-US" dirty="0"/>
              <a:t/>
            </a:r>
            <a:br>
              <a:rPr lang="en-US" dirty="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dirty="0"/>
              <a:t>Wanneer gaan die kerk wakker word en besef haar krag lê nie in getalle nie, maar in haar verhouding met Christus?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166</Words>
  <Application>Microsoft Office PowerPoint</Application>
  <PresentationFormat>On-screen Show (4:3)</PresentationFormat>
  <Paragraphs>9</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Ef. 6:15   Staan vas</vt:lpstr>
      <vt:lpstr>Slide 2</vt:lpstr>
      <vt:lpstr> “My voete versool met die voorbereiding/toerusting  vir die Evangelie van vrede”</vt:lpstr>
      <vt:lpstr>Slide 4</vt:lpstr>
      <vt:lpstr>“We not only have to watch the enemy, we have to be ready to counter his every move, and to meet him where he is, not where we think he should be. This whole notion of readiness, quickness, watchfulness, mobility is inherent in the image and picture which is employed herer by the Apostle.”     Dr. M. Lloyd-Jones </vt:lpstr>
      <vt:lpstr>Slide 6</vt:lpstr>
      <vt:lpstr>“There are thoughtless, unintelligent Christians who have no idea of the spiritual conflict, no idea of the crucial importance of the Christians Church at an hour such as this. They take the same journey and do the same thing Sunday after Sunday simply as a part of the routine of life. But they are without understanding.”     Dr. M. Lloyd-Jones</vt:lpstr>
      <vt:lpstr>Slide 8</vt:lpstr>
      <vt:lpstr>Wanneer gaan die kerk wakker word en besef haar krag lê nie in getalle nie, maar in haar verhouding met Christus?</vt:lpstr>
      <vt:lpstr>Slide 10</vt:lpstr>
      <vt:lpstr>Is ons as kerk/gemeente aanpasbaar ?</vt:lpstr>
      <vt:lpstr>Slide 12</vt:lpstr>
      <vt:lpstr>Rom. 5:1   “God het ons dan nou vrygespreek deurdat ons glo. Daarom is daar nou vrede tussen ons en God deur ons Here Jesus Christus.”</vt:lpstr>
      <vt:lpstr>Fil. 4:6  “Moet oor niks besorg wees nie, maar maak in alles julle begeertes deur gebed en smeking en met danksegging aan God bekend.”</vt:lpstr>
      <vt:lpstr>Rom. 12:18   “As dit moontlik is, sover dit van julle afhang, leef in vrede met alle mense.”</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6:15   Staan vas</dc:title>
  <dc:creator>Windows User</dc:creator>
  <cp:lastModifiedBy>Windows User</cp:lastModifiedBy>
  <cp:revision>1</cp:revision>
  <dcterms:created xsi:type="dcterms:W3CDTF">2020-11-06T07:18:14Z</dcterms:created>
  <dcterms:modified xsi:type="dcterms:W3CDTF">2020-11-06T07:21:55Z</dcterms:modified>
</cp:coreProperties>
</file>