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71" autoAdjust="0"/>
    <p:restoredTop sz="94660"/>
  </p:normalViewPr>
  <p:slideViewPr>
    <p:cSldViewPr>
      <p:cViewPr varScale="1">
        <p:scale>
          <a:sx n="106" d="100"/>
          <a:sy n="106" d="100"/>
        </p:scale>
        <p:origin x="-15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C30884-62C0-4A06-9413-AE390286D602}"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C30884-62C0-4A06-9413-AE390286D602}"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C30884-62C0-4A06-9413-AE390286D602}"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C30884-62C0-4A06-9413-AE390286D602}"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C30884-62C0-4A06-9413-AE390286D602}" type="datetimeFigureOut">
              <a:rPr lang="en-US" smtClean="0"/>
              <a:t>11/12/2020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C30884-62C0-4A06-9413-AE390286D602}" type="datetimeFigureOut">
              <a:rPr lang="en-US" smtClean="0"/>
              <a:t>11/12/2020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C30884-62C0-4A06-9413-AE390286D602}" type="datetimeFigureOut">
              <a:rPr lang="en-US" smtClean="0"/>
              <a:t>11/12/2020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C30884-62C0-4A06-9413-AE390286D602}" type="datetimeFigureOut">
              <a:rPr lang="en-US" smtClean="0"/>
              <a:t>11/12/2020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30884-62C0-4A06-9413-AE390286D602}" type="datetimeFigureOut">
              <a:rPr lang="en-US" smtClean="0"/>
              <a:t>11/12/2020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C30884-62C0-4A06-9413-AE390286D602}" type="datetimeFigureOut">
              <a:rPr lang="en-US" smtClean="0"/>
              <a:t>11/12/2020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C30884-62C0-4A06-9413-AE390286D602}" type="datetimeFigureOut">
              <a:rPr lang="en-US" smtClean="0"/>
              <a:t>11/12/2020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947316-3931-405A-8C2B-2C49E76A5A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C30884-62C0-4A06-9413-AE390286D602}" type="datetimeFigureOut">
              <a:rPr lang="en-US" smtClean="0"/>
              <a:t>11/12/2020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947316-3931-405A-8C2B-2C49E76A5A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6:16</a:t>
            </a:r>
            <a:r>
              <a:rPr lang="af-ZA" b="1" dirty="0"/>
              <a:t>	</a:t>
            </a:r>
            <a:r>
              <a:rPr lang="af-ZA" b="1" dirty="0" smtClean="0"/>
              <a:t/>
            </a:r>
            <a:br>
              <a:rPr lang="af-ZA" b="1" dirty="0" smtClean="0"/>
            </a:br>
            <a:r>
              <a:rPr lang="af-ZA" b="1" dirty="0"/>
              <a:t/>
            </a:r>
            <a:br>
              <a:rPr lang="af-ZA" b="1" dirty="0"/>
            </a:br>
            <a:r>
              <a:rPr lang="af-ZA" b="1" dirty="0" smtClean="0"/>
              <a:t>Geloof </a:t>
            </a:r>
            <a:r>
              <a:rPr lang="af-ZA" b="1" dirty="0"/>
              <a:t>as my skild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Almal wat in Christus Jesus toegewy aan God wil lewe, sal ook vervolg word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5:8-9</a:t>
            </a:r>
            <a:r>
              <a:rPr lang="af-ZA" i="1" dirty="0">
                <a:solidFill>
                  <a:srgbClr val="00B050"/>
                </a:solidFill>
              </a:rPr>
              <a:t>	</a:t>
            </a:r>
            <a:r>
              <a:rPr lang="af-ZA" i="1" dirty="0" smtClean="0"/>
              <a:t/>
            </a:r>
            <a:br>
              <a:rPr lang="af-ZA" i="1" dirty="0" smtClean="0"/>
            </a:br>
            <a:r>
              <a:rPr lang="af-ZA" i="1" dirty="0" smtClean="0"/>
              <a:t>“</a:t>
            </a:r>
            <a:r>
              <a:rPr lang="af-ZA" i="1" dirty="0"/>
              <a:t>Wees nugter, wees wakker! Julle vyand, die duiwel, loop rond soos 'n brullende leeu, op soek na iemand om te verslind. Bly standvastig in die geloof en staan hom teë. En moenie vergeet nie: dwarsdeur die wêreld moet julle medegelowiges dieselfde soort lyding verduur.”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5:4</a:t>
            </a:r>
            <a:r>
              <a:rPr lang="af-ZA" i="1" dirty="0"/>
              <a:t>	</a:t>
            </a:r>
            <a:r>
              <a:rPr lang="af-ZA" i="1" dirty="0" smtClean="0"/>
              <a:t/>
            </a:r>
            <a:br>
              <a:rPr lang="af-ZA" i="1" dirty="0" smtClean="0"/>
            </a:br>
            <a:r>
              <a:rPr lang="af-ZA" i="1" dirty="0"/>
              <a:t/>
            </a:r>
            <a:br>
              <a:rPr lang="af-ZA" i="1" dirty="0"/>
            </a:br>
            <a:r>
              <a:rPr lang="af-ZA" i="1" dirty="0" smtClean="0"/>
              <a:t>“</a:t>
            </a:r>
            <a:r>
              <a:rPr lang="af-ZA" i="1" dirty="0"/>
              <a:t>enigeen wat 'n kind van God is, kan die sondige wêreld oorwin. En die oorwinning wat ons oor die wêreld behaal het, is deur ons geloof</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Rom. 4:18-21</a:t>
            </a:r>
            <a:r>
              <a:rPr lang="af-ZA" i="1" dirty="0"/>
              <a:t>	</a:t>
            </a:r>
            <a:r>
              <a:rPr lang="af-ZA" i="1" dirty="0" smtClean="0"/>
              <a:t/>
            </a:r>
            <a:br>
              <a:rPr lang="af-ZA" i="1" dirty="0" smtClean="0"/>
            </a:br>
            <a:r>
              <a:rPr lang="af-ZA" i="1" dirty="0" smtClean="0"/>
              <a:t>“</a:t>
            </a:r>
            <a:r>
              <a:rPr lang="af-ZA" i="1" dirty="0"/>
              <a:t>Toe daar geen hoop meer was nie, het Abraham nog gehoop en geglo, </a:t>
            </a:r>
            <a:r>
              <a:rPr lang="af-ZA" i="1" dirty="0" smtClean="0"/>
              <a:t>...het </a:t>
            </a:r>
            <a:r>
              <a:rPr lang="af-ZA" i="1" dirty="0"/>
              <a:t>sy geloof nie verswak nie. Hy het nie in ongeloof begin twyfel aan die belofte van God nie, maar hy is in sy geloof versterk en het aan God die eer gegee. Hy was ook ten volle daarvan oortuig dat God mag het om te doen wat Hy beloof het</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5:18-19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weet dat iemand wat uit God gebore is, nie meer sondig nie, maar die Seun van God bewaar hom, en die duiwel kry geen houvas op hom nie. Ons weet dat ons aan God behoort en dat die hele sondige wêreld in die mag van die duiwel is.”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8:33-34</a:t>
            </a:r>
            <a:r>
              <a:rPr lang="af-ZA" i="1" dirty="0"/>
              <a:t>	</a:t>
            </a:r>
            <a:r>
              <a:rPr lang="af-ZA" i="1" dirty="0" smtClean="0"/>
              <a:t/>
            </a:r>
            <a:br>
              <a:rPr lang="af-ZA" i="1" dirty="0" smtClean="0"/>
            </a:br>
            <a:r>
              <a:rPr lang="af-ZA" i="1" dirty="0"/>
              <a:t/>
            </a:r>
            <a:br>
              <a:rPr lang="af-ZA" i="1" dirty="0"/>
            </a:br>
            <a:r>
              <a:rPr lang="af-ZA" i="1" dirty="0" smtClean="0"/>
              <a:t>“</a:t>
            </a:r>
            <a:r>
              <a:rPr lang="af-ZA" i="1" dirty="0"/>
              <a:t>Wie kan die uitverkorenes van God aankla? God self spreek hulle vry. Wie kan ons veroordeel? Christus Jesus het gesterf, maar meer as dit: Hy is uit die dood opgewek, Hy sit aan die regterhand van God, Hy pleit vir ons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5:18-19</a:t>
            </a:r>
            <a:r>
              <a:rPr lang="af-ZA" i="1" dirty="0"/>
              <a:t>	</a:t>
            </a:r>
            <a:r>
              <a:rPr lang="af-ZA" i="1" dirty="0" smtClean="0"/>
              <a:t/>
            </a:r>
            <a:br>
              <a:rPr lang="af-ZA" i="1" dirty="0" smtClean="0"/>
            </a:br>
            <a:r>
              <a:rPr lang="af-ZA" i="1" dirty="0"/>
              <a:t/>
            </a:r>
            <a:br>
              <a:rPr lang="af-ZA" i="1" dirty="0"/>
            </a:br>
            <a:r>
              <a:rPr lang="af-ZA" i="1" dirty="0" smtClean="0"/>
              <a:t>“</a:t>
            </a:r>
            <a:r>
              <a:rPr lang="af-ZA" i="1" dirty="0"/>
              <a:t>Ons weet dat iemand wat uit God gebore is, nie meer sondig nie, maar die Seun van God bewaar hom, en die duiwel kry geen houvas op hom nie. Ons weet dat ons aan God behoort en dat die hele sondige wêreld in die mag van die duiwel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1:12</a:t>
            </a:r>
            <a:r>
              <a:rPr lang="af-ZA" i="1" dirty="0"/>
              <a:t>	</a:t>
            </a:r>
            <a:r>
              <a:rPr lang="af-ZA" i="1" dirty="0" smtClean="0"/>
              <a:t/>
            </a:r>
            <a:br>
              <a:rPr lang="af-ZA" i="1" dirty="0" smtClean="0"/>
            </a:br>
            <a:r>
              <a:rPr lang="af-ZA" i="1" dirty="0"/>
              <a:t/>
            </a:r>
            <a:br>
              <a:rPr lang="af-ZA" i="1" dirty="0"/>
            </a:br>
            <a:r>
              <a:rPr lang="af-ZA" i="1" dirty="0" smtClean="0"/>
              <a:t>‘</a:t>
            </a:r>
            <a:r>
              <a:rPr lang="af-ZA" i="1" dirty="0"/>
              <a:t>Toe sê die Here vir die Satan: “Alles wat hy het, gee Ek in jou mag oor. Net aan hom self mag jy nie raak nie.” Die Satan het daarna van die Here af weggegaan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10:4-5</a:t>
            </a:r>
            <a:r>
              <a:rPr lang="af-ZA" i="1" dirty="0"/>
              <a:t>	</a:t>
            </a:r>
            <a:r>
              <a:rPr lang="af-ZA" i="1" dirty="0" smtClean="0"/>
              <a:t/>
            </a:r>
            <a:br>
              <a:rPr lang="af-ZA" i="1" dirty="0" smtClean="0"/>
            </a:br>
            <a:r>
              <a:rPr lang="af-ZA" i="1" dirty="0" smtClean="0"/>
              <a:t>“</a:t>
            </a:r>
            <a:r>
              <a:rPr lang="af-ZA" i="1" dirty="0"/>
              <a:t>Die wapens van ons stryd is nie die wapens van die mens nie, maar die kragtige wapens van God wat vestings kan vernietig. Daarmee vernietig ons die redenasies en elke hooghartige aanval wat teen die kennis van God gerig word. Ons neem elke gedagte gevange om dit aan Christus gehoorsaam te maak.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4:12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Geliefdes, moenie verbaas wees oor die vuurproef waaraan julle onderwerp word nie. Dit is nie iets vreemds wat met julle gebeur nie.”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40</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Ef. 6:16   Geloof as my skild</vt:lpstr>
      <vt:lpstr>Slide 2</vt:lpstr>
      <vt:lpstr>I Joh. 5:18-19   “Ons weet dat iemand wat uit God gebore is, nie meer sondig nie, maar die Seun van God bewaar hom, en die duiwel kry geen houvas op hom nie. Ons weet dat ons aan God behoort en dat die hele sondige wêreld in die mag van die duiwel is.”</vt:lpstr>
      <vt:lpstr>Slide 4</vt:lpstr>
      <vt:lpstr>Job. 1:12   ‘Toe sê die Here vir die Satan: “Alles wat hy het, gee Ek in jou mag oor. Net aan hom self mag jy nie raak nie.” Die Satan het daarna van die Here af weggegaan.</vt:lpstr>
      <vt:lpstr>Slide 6</vt:lpstr>
      <vt:lpstr>II Kor. 10:4-5  “Die wapens van ons stryd is nie die wapens van die mens nie, maar die kragtige wapens van God wat vestings kan vernietig. Daarmee vernietig ons die redenasies en elke hooghartige aanval wat teen die kennis van God gerig word. Ons neem elke gedagte gevange om dit aan Christus gehoorsaam te maak. </vt:lpstr>
      <vt:lpstr>Slide 8</vt:lpstr>
      <vt:lpstr>I Pet. 4:12   “Geliefdes, moenie verbaas wees oor die vuurproef waaraan julle onderwerp word nie. Dit is nie iets vreemds wat met julle gebeur nie.”</vt:lpstr>
      <vt:lpstr>II Tim. 3:12   “Almal wat in Christus Jesus toegewy aan God wil lewe, sal ook vervolg word.”</vt:lpstr>
      <vt:lpstr>Slide 11</vt:lpstr>
      <vt:lpstr>I Pet. 5:8-9  “Wees nugter, wees wakker! Julle vyand, die duiwel, loop rond soos 'n brullende leeu, op soek na iemand om te verslind. Bly standvastig in die geloof en staan hom teë. En moenie vergeet nie: dwarsdeur die wêreld moet julle medegelowiges dieselfde soort lyding verduur.”</vt:lpstr>
      <vt:lpstr>I  Joh. 5:4   “enigeen wat 'n kind van God is, kan die sondige wêreld oorwin. En die oorwinning wat ons oor die wêreld behaal het, is deur ons geloof.”</vt:lpstr>
      <vt:lpstr>Slide 14</vt:lpstr>
      <vt:lpstr>Rom. 4:18-21  “Toe daar geen hoop meer was nie, het Abraham nog gehoop en geglo, ...het sy geloof nie verswak nie. Hy het nie in ongeloof begin twyfel aan die belofte van God nie, maar hy is in sy geloof versterk en het aan God die eer gegee. Hy was ook ten volle daarvan oortuig dat God mag het om te doen wat Hy beloof het.”</vt:lpstr>
      <vt:lpstr>Slide 16</vt:lpstr>
      <vt:lpstr>I Joh. 5:18-19   “Ons weet dat iemand wat uit God gebore is, nie meer sondig nie, maar die Seun van God bewaar hom, en die duiwel kry geen houvas op hom nie. Ons weet dat ons aan God behoort en dat die hele sondige wêreld in die mag van die duiwel is.”</vt:lpstr>
      <vt:lpstr>Rom. 8:33-34   “Wie kan die uitverkorenes van God aankla? God self spreek hulle vry. Wie kan ons veroordeel? Christus Jesus het gesterf, maar meer as dit: Hy is uit die dood opgewek, Hy sit aan die regterhand van God, Hy pleit vir 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6:16   Geloof as my skild</dc:title>
  <dc:creator>Windows User</dc:creator>
  <cp:lastModifiedBy>Windows User</cp:lastModifiedBy>
  <cp:revision>1</cp:revision>
  <dcterms:created xsi:type="dcterms:W3CDTF">2020-11-12T07:13:45Z</dcterms:created>
  <dcterms:modified xsi:type="dcterms:W3CDTF">2020-11-12T07:20:18Z</dcterms:modified>
</cp:coreProperties>
</file>