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930" autoAdjust="0"/>
    <p:restoredTop sz="94660"/>
  </p:normalViewPr>
  <p:slideViewPr>
    <p:cSldViewPr>
      <p:cViewPr varScale="1">
        <p:scale>
          <a:sx n="106" d="100"/>
          <a:sy n="106" d="100"/>
        </p:scale>
        <p:origin x="-156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F9C23B-E28B-4342-B58E-A6AA9DD8C017}" type="datetimeFigureOut">
              <a:rPr lang="en-US" smtClean="0"/>
              <a:t>11/19/2020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19FD0-5714-4DC1-8F69-7A30C8D994F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C23B-E28B-4342-B58E-A6AA9DD8C017}" type="datetimeFigureOut">
              <a:rPr lang="en-US" smtClean="0"/>
              <a:t>11/19/2020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19FD0-5714-4DC1-8F69-7A30C8D994F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C23B-E28B-4342-B58E-A6AA9DD8C017}" type="datetimeFigureOut">
              <a:rPr lang="en-US" smtClean="0"/>
              <a:t>11/19/2020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19FD0-5714-4DC1-8F69-7A30C8D994F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C23B-E28B-4342-B58E-A6AA9DD8C017}" type="datetimeFigureOut">
              <a:rPr lang="en-US" smtClean="0"/>
              <a:t>11/19/2020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19FD0-5714-4DC1-8F69-7A30C8D994F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F9C23B-E28B-4342-B58E-A6AA9DD8C017}" type="datetimeFigureOut">
              <a:rPr lang="en-US" smtClean="0"/>
              <a:t>11/19/2020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19FD0-5714-4DC1-8F69-7A30C8D994F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F9C23B-E28B-4342-B58E-A6AA9DD8C017}" type="datetimeFigureOut">
              <a:rPr lang="en-US" smtClean="0"/>
              <a:t>11/19/2020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719FD0-5714-4DC1-8F69-7A30C8D994F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F9C23B-E28B-4342-B58E-A6AA9DD8C017}" type="datetimeFigureOut">
              <a:rPr lang="en-US" smtClean="0"/>
              <a:t>11/19/2020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719FD0-5714-4DC1-8F69-7A30C8D994F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F9C23B-E28B-4342-B58E-A6AA9DD8C017}" type="datetimeFigureOut">
              <a:rPr lang="en-US" smtClean="0"/>
              <a:t>11/19/2020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719FD0-5714-4DC1-8F69-7A30C8D994F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9C23B-E28B-4342-B58E-A6AA9DD8C017}" type="datetimeFigureOut">
              <a:rPr lang="en-US" smtClean="0"/>
              <a:t>11/19/2020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719FD0-5714-4DC1-8F69-7A30C8D994F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C23B-E28B-4342-B58E-A6AA9DD8C017}" type="datetimeFigureOut">
              <a:rPr lang="en-US" smtClean="0"/>
              <a:t>11/19/2020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719FD0-5714-4DC1-8F69-7A30C8D994F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C23B-E28B-4342-B58E-A6AA9DD8C017}" type="datetimeFigureOut">
              <a:rPr lang="en-US" smtClean="0"/>
              <a:t>11/19/2020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719FD0-5714-4DC1-8F69-7A30C8D994F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F9C23B-E28B-4342-B58E-A6AA9DD8C017}" type="datetimeFigureOut">
              <a:rPr lang="en-US" smtClean="0"/>
              <a:t>11/19/2020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719FD0-5714-4DC1-8F69-7A30C8D994F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6:17</a:t>
            </a:r>
            <a:r>
              <a:rPr lang="af-ZA" b="1" dirty="0"/>
              <a:t>	</a:t>
            </a:r>
            <a:br>
              <a:rPr lang="af-ZA" b="1" dirty="0"/>
            </a:br>
            <a:r>
              <a:rPr lang="af-ZA" b="1" dirty="0" smtClean="0"/>
              <a:t/>
            </a:r>
            <a:br>
              <a:rPr lang="af-ZA" b="1" dirty="0" smtClean="0"/>
            </a:br>
            <a:r>
              <a:rPr lang="af-ZA" b="1" dirty="0" smtClean="0"/>
              <a:t>Helm </a:t>
            </a:r>
            <a:r>
              <a:rPr lang="af-ZA" b="1" dirty="0"/>
              <a:t>van verlossing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24:13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wie tot die einde volhard, sal gered word</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When the enemy tells you to give up and to give in, that you are hopeless, that you are losing, your answer is – the hope! The hope of glory! The hope of His coming</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Dr. M. Lloyd-Jones</a:t>
            </a:r>
            <a:endParaRPr lang="en-US" dirty="0">
              <a:solidFill>
                <a:srgbClr val="7030A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15:32	</a:t>
            </a:r>
            <a:r>
              <a:rPr lang="af-ZA" b="1" dirty="0" smtClean="0"/>
              <a:t/>
            </a:r>
            <a:br>
              <a:rPr lang="af-ZA" b="1" dirty="0" smtClean="0"/>
            </a:br>
            <a:r>
              <a:rPr lang="af-ZA" b="1" dirty="0"/>
              <a:t/>
            </a:r>
            <a:br>
              <a:rPr lang="af-ZA" b="1" dirty="0"/>
            </a:br>
            <a:r>
              <a:rPr lang="af-ZA" i="1" dirty="0" smtClean="0"/>
              <a:t>“</a:t>
            </a:r>
            <a:r>
              <a:rPr lang="af-ZA" i="1" dirty="0"/>
              <a:t>As ek hier in Efese as bloot sterflike mens soos teen wilde diere geveg het, wat het ek daarmee bereik? As die dooies nie opgewek word nie, “laat ons eet en drink, want môre sterf ons!”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6:11-12</a:t>
            </a:r>
            <a:r>
              <a:rPr lang="af-ZA" i="1" dirty="0"/>
              <a:t>	</a:t>
            </a:r>
            <a:r>
              <a:rPr lang="af-ZA" i="1" dirty="0" smtClean="0"/>
              <a:t/>
            </a:r>
            <a:br>
              <a:rPr lang="af-ZA" i="1" dirty="0" smtClean="0"/>
            </a:br>
            <a:r>
              <a:rPr lang="af-ZA" i="1" dirty="0" smtClean="0"/>
              <a:t>“</a:t>
            </a:r>
            <a:r>
              <a:rPr lang="af-ZA" i="1" dirty="0"/>
              <a:t>Dit is ons vurige wens dat elkeen van julle end-uit dieselfde ywer as vroeër aan die dag sal lê totdat die dinge waarop julle hoop, vervul is. Julle moet dus nie traag word nie, maar die voorbeeld navolg van dié wat deur geloof en geduld deel gekry het aan die dinge wat God beloof het</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5:10	</a:t>
            </a:r>
            <a:r>
              <a:rPr lang="af-ZA" b="1" dirty="0" smtClean="0"/>
              <a:t/>
            </a:r>
            <a:br>
              <a:rPr lang="af-ZA" b="1" dirty="0" smtClean="0"/>
            </a:br>
            <a:r>
              <a:rPr lang="af-ZA" b="1" dirty="0"/>
              <a:t/>
            </a:r>
            <a:br>
              <a:rPr lang="af-ZA" b="1" dirty="0"/>
            </a:br>
            <a:r>
              <a:rPr lang="af-ZA" i="1" dirty="0" smtClean="0"/>
              <a:t>“</a:t>
            </a:r>
            <a:r>
              <a:rPr lang="af-ZA" i="1" dirty="0"/>
              <a:t>God wat alle genade gee en wat julle geroep het om in Christus Jesus deel te hê aan sy ewige heerlikheid, sal julle, nadat julle 'n kort tydjie gely het, self weer oprig en julle moedig, sterk en standvastig maak</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3:2-3	</a:t>
            </a:r>
            <a:r>
              <a:rPr lang="af-ZA" b="1" dirty="0" smtClean="0"/>
              <a:t/>
            </a:r>
            <a:br>
              <a:rPr lang="af-ZA" b="1" dirty="0" smtClean="0"/>
            </a:br>
            <a:r>
              <a:rPr lang="af-ZA" i="1" dirty="0" smtClean="0"/>
              <a:t>“</a:t>
            </a:r>
            <a:r>
              <a:rPr lang="af-ZA" i="1" dirty="0"/>
              <a:t>Geliefdes, ons is nou reeds kinders van God. Dit is nog nie geopenbaar wat ons sal wees nie, maar ons weet dat, wanneer Jesus kom, ons soos Hy sal wees. Ons sal Hom sien soos Hy werklik is. Elkeen wat hierdie verwagting in verband met Hom koester, hou homself rein soos Jesus rein is</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2:7	</a:t>
            </a:r>
            <a:r>
              <a:rPr lang="af-ZA" b="1" dirty="0" smtClean="0"/>
              <a:t/>
            </a:r>
            <a:br>
              <a:rPr lang="af-ZA" b="1" dirty="0" smtClean="0"/>
            </a:br>
            <a:r>
              <a:rPr lang="af-ZA" b="1" dirty="0"/>
              <a:t/>
            </a:r>
            <a:br>
              <a:rPr lang="af-ZA" b="1" dirty="0"/>
            </a:br>
            <a:r>
              <a:rPr lang="af-ZA" i="1" dirty="0" smtClean="0"/>
              <a:t>“</a:t>
            </a:r>
            <a:r>
              <a:rPr lang="af-ZA" i="1" dirty="0"/>
              <a:t>Aan elkeen wat die oorwinning behaal, sal Ek te ete gee van die boom van die lewe, wat in die paradys van God is</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2:11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Dié wat die oorwinning behaal, sal beslis nie deur die tweede dood getref word nie</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2:17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Aan elkeen wat die oorwinning behaal, sal Ek van die verborge manna gee, en daarby sal Ek vir hom 'n wit steentjie gee met 'n nuwe naam daarop gegraveer, wat niemand anders ken nie, net hy wat dit kry</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2:26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Aan elkeen wat die oorwinning behaal en tot die einde toe volhou om te doen wat Ek wil hê, sal Ek mag en gesag oor die nasies gee</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3:5	</a:t>
            </a:r>
            <a:r>
              <a:rPr lang="af-ZA" b="1" dirty="0" smtClean="0"/>
              <a:t/>
            </a:r>
            <a:br>
              <a:rPr lang="af-ZA" b="1" dirty="0" smtClean="0"/>
            </a:br>
            <a:r>
              <a:rPr lang="af-ZA" b="1" dirty="0"/>
              <a:t/>
            </a:r>
            <a:br>
              <a:rPr lang="af-ZA" b="1" dirty="0"/>
            </a:br>
            <a:r>
              <a:rPr lang="af-ZA" b="1" i="1" dirty="0" smtClean="0"/>
              <a:t>“</a:t>
            </a:r>
            <a:r>
              <a:rPr lang="af-ZA" i="1" dirty="0" smtClean="0"/>
              <a:t>Elkeen </a:t>
            </a:r>
            <a:r>
              <a:rPr lang="af-ZA" i="1" dirty="0"/>
              <a:t>wat die oorwinning behaal, sal sulke wit klere dra. Ek sal nooit sy naam uit die boek van die lewe uithaal nie, en Ek sal voor my Vader en voor sy engele verklaar dat hy aan My behoort</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3:12</a:t>
            </a:r>
            <a:r>
              <a:rPr lang="af-ZA" i="1" dirty="0">
                <a:solidFill>
                  <a:srgbClr val="00B050"/>
                </a:solidFill>
              </a:rPr>
              <a:t>	</a:t>
            </a:r>
            <a:r>
              <a:rPr lang="af-ZA" i="1" dirty="0" smtClean="0"/>
              <a:t/>
            </a:r>
            <a:br>
              <a:rPr lang="af-ZA" i="1" dirty="0" smtClean="0"/>
            </a:br>
            <a:r>
              <a:rPr lang="af-ZA" i="1" dirty="0" smtClean="0"/>
              <a:t>“</a:t>
            </a:r>
            <a:r>
              <a:rPr lang="af-ZA" i="1" dirty="0"/>
              <a:t>Elkeen wat die oorwinning behaal, sal Ek 'n pilaar in die tempel van my God maak, en hy sal vir altyd daar bly. Ek sal op hom die Naam van my God skrywe en die naam van die stad van my God, die nuwe Jerusalem, wat van my God af uit die hemel uit afkom. En Ek sal ook my eie nuwe Naam op hom skrywe.”</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3:21	</a:t>
            </a:r>
            <a:r>
              <a:rPr lang="af-ZA" b="1" dirty="0" smtClean="0"/>
              <a:t/>
            </a:r>
            <a:br>
              <a:rPr lang="af-ZA" b="1" dirty="0" smtClean="0"/>
            </a:br>
            <a:r>
              <a:rPr lang="af-ZA" b="1" dirty="0"/>
              <a:t/>
            </a:r>
            <a:br>
              <a:rPr lang="af-ZA" b="1" dirty="0"/>
            </a:br>
            <a:r>
              <a:rPr lang="af-ZA" i="1" dirty="0" smtClean="0"/>
              <a:t>“</a:t>
            </a:r>
            <a:r>
              <a:rPr lang="af-ZA" i="1" dirty="0"/>
              <a:t>Elkeen wat die oorwinning behaal, sal Ek saam met My op my troon laat sit, net soos Ek ook die oorwinning behaal het en saam met my Vader op sy troon gaan sit het</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Pet. 3:4	</a:t>
            </a:r>
            <a:r>
              <a:rPr lang="af-ZA" b="1" dirty="0" smtClean="0"/>
              <a:t/>
            </a:r>
            <a:br>
              <a:rPr lang="af-ZA" b="1" dirty="0" smtClean="0"/>
            </a:br>
            <a:r>
              <a:rPr lang="af-ZA" b="1" dirty="0"/>
              <a:t/>
            </a:r>
            <a:br>
              <a:rPr lang="af-ZA" b="1" dirty="0"/>
            </a:br>
            <a:r>
              <a:rPr lang="af-ZA" i="1" dirty="0" smtClean="0"/>
              <a:t>“</a:t>
            </a:r>
            <a:r>
              <a:rPr lang="af-ZA" i="1" dirty="0"/>
              <a:t>En wat het nou geword van die belofte van sy wederkoms? Ons vaders is al dood, en tog bly alles nog net soos dit was van die begin van die skepping af</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Ps.73:1ev</a:t>
            </a:r>
            <a:r>
              <a:rPr lang="af-ZA" i="1" dirty="0">
                <a:solidFill>
                  <a:srgbClr val="00B050"/>
                </a:solidFill>
              </a:rPr>
              <a:t>	</a:t>
            </a:r>
            <a:r>
              <a:rPr lang="af-ZA" i="1" dirty="0" smtClean="0"/>
              <a:t/>
            </a:r>
            <a:br>
              <a:rPr lang="af-ZA" i="1" dirty="0" smtClean="0"/>
            </a:br>
            <a:r>
              <a:rPr lang="af-ZA" i="1" dirty="0" smtClean="0"/>
              <a:t>“</a:t>
            </a:r>
            <a:r>
              <a:rPr lang="af-ZA" i="1" dirty="0"/>
              <a:t>God is vir Israel baie goed, vir dié wat rein van hart is. Tog het ek daaraan begin twyfel, ek het byna koers verloor, want ek het die hooghartige goddeloses met afguns bejeën toe ek hulle voorspoed sien. Hulle het geen kwellings nie, hulle is sterk en gesond, hulle het nie sorge soos ander mense nie, hulle het nie teëspoed soos ander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73:16-17	</a:t>
            </a:r>
            <a:r>
              <a:rPr lang="af-ZA" b="1" dirty="0" smtClean="0"/>
              <a:t/>
            </a:r>
            <a:br>
              <a:rPr lang="af-ZA" b="1" dirty="0" smtClean="0"/>
            </a:br>
            <a:r>
              <a:rPr lang="af-ZA" b="1" dirty="0"/>
              <a:t/>
            </a:r>
            <a:br>
              <a:rPr lang="af-ZA" b="1" dirty="0"/>
            </a:br>
            <a:r>
              <a:rPr lang="af-ZA" i="1" dirty="0" smtClean="0"/>
              <a:t>“</a:t>
            </a:r>
            <a:r>
              <a:rPr lang="af-ZA" i="1" dirty="0"/>
              <a:t>Daarom het ek diep nagedink om dit te verstaan en was dit vir my bitter moeilik totdat ek in die heiligdom van God ingegaan en besef het wat die uiteinde van die goddeloses is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I Tess. 5:8</a:t>
            </a:r>
            <a:r>
              <a:rPr lang="af-ZA" i="1" dirty="0"/>
              <a:t>	</a:t>
            </a:r>
            <a:r>
              <a:rPr lang="af-ZA" i="1" dirty="0" smtClean="0"/>
              <a:t/>
            </a:r>
            <a:br>
              <a:rPr lang="af-ZA" i="1" dirty="0" smtClean="0"/>
            </a:br>
            <a:r>
              <a:rPr lang="af-ZA" i="1" dirty="0"/>
              <a:t/>
            </a:r>
            <a:br>
              <a:rPr lang="af-ZA" i="1" dirty="0"/>
            </a:br>
            <a:r>
              <a:rPr lang="af-ZA" i="1" dirty="0" smtClean="0"/>
              <a:t>“</a:t>
            </a:r>
            <a:r>
              <a:rPr lang="af-ZA" i="1" dirty="0"/>
              <a:t>Maar ons wat van die dag is, moet nugter wees; ons moet geloof en liefde as borsharnas dra en die hoop op verlossing as helm</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13:11</a:t>
            </a:r>
            <a:r>
              <a:rPr lang="af-ZA" i="1" dirty="0"/>
              <a:t>	</a:t>
            </a:r>
            <a:r>
              <a:rPr lang="af-ZA" i="1" dirty="0" smtClean="0"/>
              <a:t/>
            </a:r>
            <a:br>
              <a:rPr lang="af-ZA" i="1" dirty="0" smtClean="0"/>
            </a:br>
            <a:r>
              <a:rPr lang="af-ZA" i="1" dirty="0"/>
              <a:t/>
            </a:r>
            <a:br>
              <a:rPr lang="af-ZA" i="1" dirty="0"/>
            </a:br>
            <a:r>
              <a:rPr lang="af-ZA" i="1" dirty="0" smtClean="0"/>
              <a:t>“</a:t>
            </a:r>
            <a:r>
              <a:rPr lang="af-ZA" i="1" dirty="0"/>
              <a:t>En dit alles is nodig omdat julle weet hoe laat dit al is. Die uur is reeds daar dat julle uit die slaap moet wakker word, want die </a:t>
            </a:r>
            <a:r>
              <a:rPr lang="af-ZA" i="1" u="sng" dirty="0"/>
              <a:t>tyd van ons finale verlossing</a:t>
            </a:r>
            <a:r>
              <a:rPr lang="af-ZA" i="1" dirty="0"/>
              <a:t> is nou nader as toe ons tot die geloof gekom het</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99</Words>
  <Application>Microsoft Office PowerPoint</Application>
  <PresentationFormat>On-screen Show (4:3)</PresentationFormat>
  <Paragraphs>19</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Ef. 6:17   Helm van verlossing</vt:lpstr>
      <vt:lpstr>Slide 2</vt:lpstr>
      <vt:lpstr>II Pet. 3:4   “En wat het nou geword van die belofte van sy wederkoms? Ons vaders is al dood, en tog bly alles nog net soos dit was van die begin van die skepping af.”</vt:lpstr>
      <vt:lpstr>Ps.73:1ev  “God is vir Israel baie goed, vir dié wat rein van hart is. Tog het ek daaraan begin twyfel, ek het byna koers verloor, want ek het die hooghartige goddeloses met afguns bejeën toe ek hulle voorspoed sien. Hulle het geen kwellings nie, hulle is sterk en gesond, hulle het nie sorge soos ander mense nie, hulle het nie teëspoed soos ander nie.”</vt:lpstr>
      <vt:lpstr>Ps. 73:16-17   “Daarom het ek diep nagedink om dit te verstaan en was dit vir my bitter moeilik totdat ek in die heiligdom van God ingegaan en besef het wat die uiteinde van die goddeloses is.”</vt:lpstr>
      <vt:lpstr>Slide 6</vt:lpstr>
      <vt:lpstr>I Tess. 5:8   “Maar ons wat van die dag is, moet nugter wees; ons moet geloof en liefde as borsharnas dra en die hoop op verlossing as helm.”</vt:lpstr>
      <vt:lpstr>Rom. 13:11   “En dit alles is nodig omdat julle weet hoe laat dit al is. Die uur is reeds daar dat julle uit die slaap moet wakker word, want die tyd van ons finale verlossing is nou nader as toe ons tot die geloof gekom het.”</vt:lpstr>
      <vt:lpstr>Slide 9</vt:lpstr>
      <vt:lpstr>Matt. 24:13   “Maar wie tot die einde volhard, sal gered word.”</vt:lpstr>
      <vt:lpstr>“When the enemy tells you to give up and to give in, that you are hopeless, that you are losing, your answer is – the hope! The hope of glory! The hope of His coming!”      Dr. M. Lloyd-Jones</vt:lpstr>
      <vt:lpstr>I Kor. 15:32   “As ek hier in Efese as bloot sterflike mens soos teen wilde diere geveg het, wat het ek daarmee bereik? As die dooies nie opgewek word nie, “laat ons eet en drink, want môre sterf ons!”</vt:lpstr>
      <vt:lpstr>Hebr. 6:11-12  “Dit is ons vurige wens dat elkeen van julle end-uit dieselfde ywer as vroeër aan die dag sal lê totdat die dinge waarop julle hoop, vervul is. Julle moet dus nie traag word nie, maar die voorbeeld navolg van dié wat deur geloof en geduld deel gekry het aan die dinge wat God beloof het.”</vt:lpstr>
      <vt:lpstr>I Pet. 5:10   “God wat alle genade gee en wat julle geroep het om in Christus Jesus deel te hê aan sy ewige heerlikheid, sal julle, nadat julle 'n kort tydjie gely het, self weer oprig en julle moedig, sterk en standvastig maak.”</vt:lpstr>
      <vt:lpstr>I  Joh. 3:2-3  “Geliefdes, ons is nou reeds kinders van God. Dit is nog nie geopenbaar wat ons sal wees nie, maar ons weet dat, wanneer Jesus kom, ons soos Hy sal wees. Ons sal Hom sien soos Hy werklik is. Elkeen wat hierdie verwagting in verband met Hom koester, hou homself rein soos Jesus rein is.”</vt:lpstr>
      <vt:lpstr>Slide 16</vt:lpstr>
      <vt:lpstr>Open. 2:7   “Aan elkeen wat die oorwinning behaal, sal Ek te ete gee van die boom van die lewe, wat in die paradys van God is.”</vt:lpstr>
      <vt:lpstr>Open. 2:11   “Dié wat die oorwinning behaal, sal beslis nie deur die tweede dood getref word nie.”</vt:lpstr>
      <vt:lpstr>Open. 2:17   “Aan elkeen wat die oorwinning behaal, sal Ek van die verborge manna gee, en daarby sal Ek vir hom 'n wit steentjie gee met 'n nuwe naam daarop gegraveer, wat niemand anders ken nie, net hy wat dit kry.”</vt:lpstr>
      <vt:lpstr>Open. 2:26   “Aan elkeen wat die oorwinning behaal en tot die einde toe volhou om te doen wat Ek wil hê, sal Ek mag en gesag oor die nasies gee.”</vt:lpstr>
      <vt:lpstr>Open. 3:5   “Elkeen wat die oorwinning behaal, sal sulke wit klere dra. Ek sal nooit sy naam uit die boek van die lewe uithaal nie, en Ek sal voor my Vader en voor sy engele verklaar dat hy aan My behoort.”</vt:lpstr>
      <vt:lpstr>Open. 3:12  “Elkeen wat die oorwinning behaal, sal Ek 'n pilaar in die tempel van my God maak, en hy sal vir altyd daar bly. Ek sal op hom die Naam van my God skrywe en die naam van die stad van my God, die nuwe Jerusalem, wat van my God af uit die hemel uit afkom. En Ek sal ook my eie nuwe Naam op hom skrywe.”</vt:lpstr>
      <vt:lpstr>Open. 3:21   “Elkeen wat die oorwinning behaal, sal Ek saam met My op my troon laat sit, net soos Ek ook die oorwinning behaal het en saam met my Vader op sy troon gaan sit het.”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6:17   Helm van verlossing</dc:title>
  <dc:creator>Windows User</dc:creator>
  <cp:lastModifiedBy>Windows User</cp:lastModifiedBy>
  <cp:revision>1</cp:revision>
  <dcterms:created xsi:type="dcterms:W3CDTF">2020-11-19T06:58:36Z</dcterms:created>
  <dcterms:modified xsi:type="dcterms:W3CDTF">2020-11-19T07:04:30Z</dcterms:modified>
</cp:coreProperties>
</file>