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6332" autoAdjust="0"/>
    <p:restoredTop sz="94660"/>
  </p:normalViewPr>
  <p:slideViewPr>
    <p:cSldViewPr>
      <p:cViewPr varScale="1">
        <p:scale>
          <a:sx n="106" d="100"/>
          <a:sy n="106" d="100"/>
        </p:scale>
        <p:origin x="-15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7DB-1B68-4795-B36A-2F1B4028BDA2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E209-18DF-4DCD-93F1-B89D5B89F0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7DB-1B68-4795-B36A-2F1B4028BDA2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E209-18DF-4DCD-93F1-B89D5B89F0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7DB-1B68-4795-B36A-2F1B4028BDA2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E209-18DF-4DCD-93F1-B89D5B89F0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7DB-1B68-4795-B36A-2F1B4028BDA2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E209-18DF-4DCD-93F1-B89D5B89F0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7DB-1B68-4795-B36A-2F1B4028BDA2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E209-18DF-4DCD-93F1-B89D5B89F0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7DB-1B68-4795-B36A-2F1B4028BDA2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E209-18DF-4DCD-93F1-B89D5B89F0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7DB-1B68-4795-B36A-2F1B4028BDA2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E209-18DF-4DCD-93F1-B89D5B89F0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7DB-1B68-4795-B36A-2F1B4028BDA2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E209-18DF-4DCD-93F1-B89D5B89F0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7DB-1B68-4795-B36A-2F1B4028BDA2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E209-18DF-4DCD-93F1-B89D5B89F0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7DB-1B68-4795-B36A-2F1B4028BDA2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E209-18DF-4DCD-93F1-B89D5B89F0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7DB-1B68-4795-B36A-2F1B4028BDA2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E209-18DF-4DCD-93F1-B89D5B89F0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AE7DB-1B68-4795-B36A-2F1B4028BDA2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9DE209-18DF-4DCD-93F1-B89D5B89F0E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u="sng" dirty="0"/>
              <a:t>Ef. 6:18</a:t>
            </a:r>
            <a:r>
              <a:rPr lang="af-ZA" b="1" dirty="0"/>
              <a:t>	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b="1" dirty="0" smtClean="0"/>
              <a:t>Gebed </a:t>
            </a:r>
            <a:r>
              <a:rPr lang="af-ZA" b="1" dirty="0"/>
              <a:t>in die </a:t>
            </a:r>
            <a:r>
              <a:rPr lang="af-ZA" b="1" dirty="0" smtClean="0"/>
              <a:t>Gees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i="1" dirty="0" smtClean="0"/>
              <a:t>“</a:t>
            </a:r>
            <a:r>
              <a:rPr lang="af-ZA" i="1" dirty="0"/>
              <a:t>The ultimate test of my understanding of the Scriptural teaching is the amount of time I spend in prayer”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		</a:t>
            </a:r>
            <a:r>
              <a:rPr lang="af-ZA" b="1" dirty="0" smtClean="0">
                <a:solidFill>
                  <a:srgbClr val="7030A0"/>
                </a:solidFill>
              </a:rPr>
              <a:t>Dr. M. Lloyd-Jones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Rom. 8:28</a:t>
            </a:r>
            <a:r>
              <a:rPr lang="af-ZA" dirty="0"/>
              <a:t>	</a:t>
            </a:r>
            <a:r>
              <a:rPr lang="af-ZA" dirty="0" smtClean="0"/>
              <a:t/>
            </a:r>
            <a:br>
              <a:rPr lang="af-ZA" dirty="0" smtClean="0"/>
            </a:br>
            <a:r>
              <a:rPr lang="af-ZA" dirty="0"/>
              <a:t/>
            </a:r>
            <a:br>
              <a:rPr lang="af-ZA" dirty="0"/>
            </a:br>
            <a:r>
              <a:rPr lang="af-ZA" i="1" dirty="0" smtClean="0"/>
              <a:t>“</a:t>
            </a:r>
            <a:r>
              <a:rPr lang="af-ZA" i="1" dirty="0"/>
              <a:t>Die Gees staan ons ook in ons swakheid by: ons weet nie wat en hoe ons behoort te bid nie, maar die Gees self pleit vir ons met versugtinge wat nie met woorde gesê word nie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Rom. 8:27</a:t>
            </a:r>
            <a:r>
              <a:rPr lang="af-ZA" i="1" dirty="0">
                <a:solidFill>
                  <a:srgbClr val="00B050"/>
                </a:solidFill>
              </a:rPr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En God, wat die harte deurgrond, weet wat die bedoeling van die Gees is, want Hy pleit, volgens die wil van God, vir die gelowiges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Ef. </a:t>
            </a:r>
            <a:r>
              <a:rPr lang="af-ZA" b="1" dirty="0" smtClean="0">
                <a:solidFill>
                  <a:srgbClr val="00B050"/>
                </a:solidFill>
              </a:rPr>
              <a:t>2:18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Deur Hom het ons almal, Jode en nie-Jode, deur die een Gees vrye toegang tot die Vader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Fil. 3:3</a:t>
            </a:r>
            <a:r>
              <a:rPr lang="af-ZA" b="1" dirty="0"/>
              <a:t>	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i="1" dirty="0" smtClean="0"/>
              <a:t>“</a:t>
            </a:r>
            <a:r>
              <a:rPr lang="af-ZA" i="1" dirty="0"/>
              <a:t>Ons het die ware besnydenis, óns wat God deur sy Gees dien,”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 smtClean="0">
                <a:solidFill>
                  <a:srgbClr val="00B050"/>
                </a:solidFill>
              </a:rPr>
              <a:t>Judas 1:20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i="1" dirty="0" smtClean="0"/>
              <a:t>“</a:t>
            </a:r>
            <a:r>
              <a:rPr lang="af-ZA" i="1" dirty="0"/>
              <a:t>Julle, geliefdes, moet egter voortgaan om julle lewe te bou op julle allerheiligste geloof. Bid altyd deur die krag van die Heilige Gees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I Tess. 3:3</a:t>
            </a:r>
            <a:r>
              <a:rPr lang="af-ZA" i="1" dirty="0">
                <a:solidFill>
                  <a:srgbClr val="00B050"/>
                </a:solidFill>
              </a:rPr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Dat </a:t>
            </a:r>
            <a:r>
              <a:rPr lang="af-ZA" i="1" dirty="0"/>
              <a:t>ons ter wille van ons geloof vervolg sal word, staan vas. Dit weet julle.”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Tim. 3:12</a:t>
            </a:r>
            <a:r>
              <a:rPr lang="af-ZA" i="1" dirty="0">
                <a:solidFill>
                  <a:srgbClr val="00B050"/>
                </a:solidFill>
              </a:rPr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Almal wat in Christus Jesus toegewy aan God wil</a:t>
            </a:r>
            <a:r>
              <a:rPr lang="af-ZA" dirty="0"/>
              <a:t> lewe, sal ook vervolg word</a:t>
            </a:r>
            <a:r>
              <a:rPr lang="af-ZA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Hebr. 4:15</a:t>
            </a:r>
            <a:r>
              <a:rPr lang="af-ZA" dirty="0"/>
              <a:t>	</a:t>
            </a:r>
            <a:r>
              <a:rPr lang="af-ZA" dirty="0" smtClean="0"/>
              <a:t/>
            </a:r>
            <a:br>
              <a:rPr lang="af-ZA" dirty="0" smtClean="0"/>
            </a:br>
            <a:r>
              <a:rPr lang="af-ZA" dirty="0"/>
              <a:t/>
            </a:r>
            <a:br>
              <a:rPr lang="af-ZA" dirty="0"/>
            </a:br>
            <a:r>
              <a:rPr lang="af-ZA" i="1" dirty="0" smtClean="0"/>
              <a:t>“</a:t>
            </a:r>
            <a:r>
              <a:rPr lang="af-ZA" i="1" dirty="0"/>
              <a:t>Die Hoëpriester wat ons het, is nie Een wat geen medelye met ons swakhede kan hê nie; Hy was immers in elke opsig net soos ons aan versoeking onderwerp, maar Hy het nie gesondig nie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Luk. 18:1</a:t>
            </a:r>
            <a:r>
              <a:rPr lang="af-ZA" i="1" dirty="0">
                <a:solidFill>
                  <a:srgbClr val="00B050"/>
                </a:solidFill>
              </a:rPr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Jesus het vir hulle 'n gelykenis vertel om duidelik te maak dat 'n mens altyd moet aanhou bid sonder om moedeloos te word.”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Luk. 18:7-8</a:t>
            </a:r>
            <a:r>
              <a:rPr lang="af-ZA" i="1" dirty="0"/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Sal God dan nie aan sy uitverkorenes, wat dag en nag tot Hom roep, reg doen nie? Sal Hy hulle lank laat wag? Ek sê vir julle: Hy sal hulle help, en gou ook</a:t>
            </a:r>
            <a:r>
              <a:rPr lang="af-ZA" i="1" dirty="0" smtClean="0"/>
              <a:t>!”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i="1" dirty="0" smtClean="0"/>
              <a:t>“</a:t>
            </a:r>
            <a:r>
              <a:rPr lang="af-ZA" i="1" dirty="0"/>
              <a:t>Out ultimate position as Christians is tested by the character of our prayer life. It is more important than knowledge and understanding</a:t>
            </a:r>
            <a:r>
              <a:rPr lang="af-ZA" i="1" dirty="0" smtClean="0"/>
              <a:t>...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79</Words>
  <Application>Microsoft Office PowerPoint</Application>
  <PresentationFormat>On-screen Show (4:3)</PresentationFormat>
  <Paragraphs>13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Ef. 6:18   Gebed in die Gees</vt:lpstr>
      <vt:lpstr>Slide 2</vt:lpstr>
      <vt:lpstr>I Tess. 3:3   Dat ons ter wille van ons geloof vervolg sal word, staan vas. Dit weet julle.”</vt:lpstr>
      <vt:lpstr>Tim. 3:12   “Almal wat in Christus Jesus toegewy aan God wil lewe, sal ook vervolg word.”</vt:lpstr>
      <vt:lpstr>Hebr. 4:15   “Die Hoëpriester wat ons het, is nie Een wat geen medelye met ons swakhede kan hê nie; Hy was immers in elke opsig net soos ons aan versoeking onderwerp, maar Hy het nie gesondig nie.”</vt:lpstr>
      <vt:lpstr>Slide 6</vt:lpstr>
      <vt:lpstr>Luk. 18:1   “Jesus het vir hulle 'n gelykenis vertel om duidelik te maak dat 'n mens altyd moet aanhou bid sonder om moedeloos te word.”</vt:lpstr>
      <vt:lpstr>Luk. 18:7-8   “Sal God dan nie aan sy uitverkorenes, wat dag en nag tot Hom roep, reg doen nie? Sal Hy hulle lank laat wag? Ek sê vir julle: Hy sal hulle help, en gou ook!”</vt:lpstr>
      <vt:lpstr>“Out ultimate position as Christians is tested by the character of our prayer life. It is more important than knowledge and understanding... </vt:lpstr>
      <vt:lpstr>“The ultimate test of my understanding of the Scriptural teaching is the amount of time I spend in prayer”      Dr. M. Lloyd-Jones</vt:lpstr>
      <vt:lpstr>Slide 11</vt:lpstr>
      <vt:lpstr>Rom. 8:28   “Die Gees staan ons ook in ons swakheid by: ons weet nie wat en hoe ons behoort te bid nie, maar die Gees self pleit vir ons met versugtinge wat nie met woorde gesê word nie.”</vt:lpstr>
      <vt:lpstr>Slide 13</vt:lpstr>
      <vt:lpstr>Rom. 8:27   “En God, wat die harte deurgrond, weet wat die bedoeling van die Gees is, want Hy pleit, volgens die wil van God, vir die gelowiges.”</vt:lpstr>
      <vt:lpstr>Ef. 2:18  “Deur Hom het ons almal, Jode en nie-Jode, deur die een Gees vrye toegang tot die Vader.”</vt:lpstr>
      <vt:lpstr>Fil. 3:3   “Ons het die ware besnydenis, óns wat God deur sy Gees dien,”</vt:lpstr>
      <vt:lpstr>Judas 1:20  “Julle, geliefdes, moet egter voortgaan om julle lewe te bou op julle allerheiligste geloof. Bid altyd deur die krag van die Heilige Gees.”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Ef. 6:18   Gebed in die Gees</dc:title>
  <dc:creator>Windows User</dc:creator>
  <cp:lastModifiedBy>Windows User</cp:lastModifiedBy>
  <cp:revision>1</cp:revision>
  <dcterms:created xsi:type="dcterms:W3CDTF">2020-12-03T07:01:28Z</dcterms:created>
  <dcterms:modified xsi:type="dcterms:W3CDTF">2020-12-03T07:05:48Z</dcterms:modified>
</cp:coreProperties>
</file>