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91" autoAdjust="0"/>
    <p:restoredTop sz="94660"/>
  </p:normalViewPr>
  <p:slideViewPr>
    <p:cSldViewPr>
      <p:cViewPr varScale="1">
        <p:scale>
          <a:sx n="106" d="100"/>
          <a:sy n="106" d="100"/>
        </p:scale>
        <p:origin x="-157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A124B1-C7BE-4455-8C4B-2978AE781B3C}"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A124B1-C7BE-4455-8C4B-2978AE781B3C}"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A124B1-C7BE-4455-8C4B-2978AE781B3C}"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A124B1-C7BE-4455-8C4B-2978AE781B3C}"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A124B1-C7BE-4455-8C4B-2978AE781B3C}"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A124B1-C7BE-4455-8C4B-2978AE781B3C}" type="datetimeFigureOut">
              <a:rPr lang="en-US" smtClean="0"/>
              <a:t>11/10/2020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A124B1-C7BE-4455-8C4B-2978AE781B3C}" type="datetimeFigureOut">
              <a:rPr lang="en-US" smtClean="0"/>
              <a:t>11/10/2020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A124B1-C7BE-4455-8C4B-2978AE781B3C}" type="datetimeFigureOut">
              <a:rPr lang="en-US" smtClean="0"/>
              <a:t>11/10/2020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A124B1-C7BE-4455-8C4B-2978AE781B3C}" type="datetimeFigureOut">
              <a:rPr lang="en-US" smtClean="0"/>
              <a:t>11/10/2020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A124B1-C7BE-4455-8C4B-2978AE781B3C}" type="datetimeFigureOut">
              <a:rPr lang="en-US" smtClean="0"/>
              <a:t>11/10/2020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A124B1-C7BE-4455-8C4B-2978AE781B3C}" type="datetimeFigureOut">
              <a:rPr lang="en-US" smtClean="0"/>
              <a:t>11/10/2020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B82B4F-7609-4468-AAD9-27809523E23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A124B1-C7BE-4455-8C4B-2978AE781B3C}" type="datetimeFigureOut">
              <a:rPr lang="en-US" smtClean="0"/>
              <a:t>11/10/2020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B82B4F-7609-4468-AAD9-27809523E23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Matt. </a:t>
            </a:r>
            <a:r>
              <a:rPr lang="af-ZA" b="1" u="sng" dirty="0" smtClean="0"/>
              <a:t>1:21-23</a:t>
            </a:r>
            <a:br>
              <a:rPr lang="af-ZA" b="1" u="sng" dirty="0" smtClean="0"/>
            </a:br>
            <a:r>
              <a:rPr lang="af-ZA" b="1" dirty="0"/>
              <a:t/>
            </a:r>
            <a:br>
              <a:rPr lang="af-ZA" b="1" dirty="0"/>
            </a:br>
            <a:r>
              <a:rPr lang="af-ZA" b="1" dirty="0" smtClean="0"/>
              <a:t>Noem </a:t>
            </a:r>
            <a:r>
              <a:rPr lang="af-ZA" b="1" dirty="0"/>
              <a:t>Hom Jesus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first link between my soul and Christ is, not my goodness, but my badness; not my merit, but my misery; not my standing, but my falling; not my riches, but my need. He comes to visit His people, yet not to admire their beauties, but to remove their deformities”</a:t>
            </a:r>
            <a:r>
              <a:rPr lang="en-US" dirty="0"/>
              <a:t/>
            </a:r>
            <a:br>
              <a:rPr lang="en-US" dirty="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i="1" dirty="0" smtClean="0"/>
              <a:t>“The </a:t>
            </a:r>
            <a:r>
              <a:rPr lang="af-ZA" i="1" dirty="0"/>
              <a:t>name of Jesus is </a:t>
            </a:r>
            <a:r>
              <a:rPr lang="en-US" dirty="0"/>
              <a:t/>
            </a:r>
            <a:br>
              <a:rPr lang="en-US" dirty="0"/>
            </a:br>
            <a:r>
              <a:rPr lang="af-ZA" i="1" dirty="0"/>
              <a:t>honey in the </a:t>
            </a:r>
            <a:r>
              <a:rPr lang="af-ZA" i="1" dirty="0" smtClean="0"/>
              <a:t>mouth,</a:t>
            </a:r>
            <a:r>
              <a:rPr lang="en-US" i="1" dirty="0" smtClean="0"/>
              <a:t/>
            </a:r>
            <a:br>
              <a:rPr lang="en-US" i="1" dirty="0" smtClean="0"/>
            </a:br>
            <a:r>
              <a:rPr lang="af-ZA" i="1" dirty="0" smtClean="0"/>
              <a:t>melody </a:t>
            </a:r>
            <a:r>
              <a:rPr lang="af-ZA" i="1" dirty="0"/>
              <a:t>in the ear,</a:t>
            </a:r>
            <a:r>
              <a:rPr lang="en-US" dirty="0"/>
              <a:t/>
            </a:r>
            <a:br>
              <a:rPr lang="en-US" dirty="0"/>
            </a:br>
            <a:r>
              <a:rPr lang="en-US" dirty="0" smtClean="0"/>
              <a:t>		</a:t>
            </a:r>
            <a:r>
              <a:rPr lang="af-ZA" i="1" dirty="0" smtClean="0"/>
              <a:t>and </a:t>
            </a:r>
            <a:r>
              <a:rPr lang="af-ZA" i="1" dirty="0"/>
              <a:t>joy in the heart”</a:t>
            </a:r>
            <a:r>
              <a:rPr lang="af-ZA" dirty="0"/>
              <a:t>		</a:t>
            </a:r>
            <a:r>
              <a:rPr lang="af-ZA" dirty="0" smtClean="0"/>
              <a:t/>
            </a:r>
            <a:br>
              <a:rPr lang="af-ZA" dirty="0" smtClean="0"/>
            </a:br>
            <a:r>
              <a:rPr lang="af-ZA" dirty="0"/>
              <a:t/>
            </a:r>
            <a:br>
              <a:rPr lang="af-ZA" dirty="0"/>
            </a:br>
            <a:r>
              <a:rPr lang="af-ZA" dirty="0" smtClean="0"/>
              <a:t>					</a:t>
            </a:r>
            <a:r>
              <a:rPr lang="af-ZA" b="1" dirty="0" smtClean="0">
                <a:solidFill>
                  <a:srgbClr val="7030A0"/>
                </a:solidFill>
              </a:rPr>
              <a:t>Bernard</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Aan elkeen wat die oorwinning behaal, sal Ek van die verborge manna gee, en daarby sal Ek vir hom 'n wit steentjie gee met 'n nuwe naam daarop gegraveer, wat niemand anders ken nie, net hy wat dit kry</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17:2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U het Hom immers die volmag oor die hele mensdom gegee om aan almal wat U Hom gegee het, die ewige lewe te gee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17:6</a:t>
            </a:r>
            <a:r>
              <a:rPr lang="af-ZA" i="1" dirty="0">
                <a:solidFill>
                  <a:srgbClr val="00B050"/>
                </a:solidFill>
              </a:rPr>
              <a:t>	</a:t>
            </a:r>
            <a:br>
              <a:rPr lang="af-ZA" i="1" dirty="0">
                <a:solidFill>
                  <a:srgbClr val="00B050"/>
                </a:solidFill>
              </a:rPr>
            </a:br>
            <a:r>
              <a:rPr lang="af-ZA" i="1" dirty="0" smtClean="0"/>
              <a:t/>
            </a:r>
            <a:br>
              <a:rPr lang="af-ZA" i="1" dirty="0" smtClean="0"/>
            </a:br>
            <a:r>
              <a:rPr lang="af-ZA" i="1" dirty="0" smtClean="0"/>
              <a:t>“</a:t>
            </a:r>
            <a:r>
              <a:rPr lang="af-ZA" i="1" dirty="0"/>
              <a:t>Ek het u Naam bekend gemaak aan die mense wat U My uit die wêreld gegee het. Hulle het aan U behoort, en U het hulle aan My gegee, en hulle het u woord ter harte geneem</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17:9</a:t>
            </a:r>
            <a:r>
              <a:rPr lang="af-ZA" i="1" dirty="0">
                <a:solidFill>
                  <a:srgbClr val="00B050"/>
                </a:solidFill>
              </a:rPr>
              <a:t>	</a:t>
            </a:r>
            <a:r>
              <a:rPr lang="af-ZA" i="1" dirty="0" smtClean="0"/>
              <a:t/>
            </a:r>
            <a:br>
              <a:rPr lang="af-ZA" i="1" dirty="0" smtClean="0"/>
            </a:br>
            <a:r>
              <a:rPr lang="af-ZA" i="1" dirty="0"/>
              <a:t/>
            </a:r>
            <a:br>
              <a:rPr lang="af-ZA" i="1" dirty="0"/>
            </a:br>
            <a:r>
              <a:rPr lang="af-ZA" i="1" dirty="0" smtClean="0"/>
              <a:t>“Ek </a:t>
            </a:r>
            <a:r>
              <a:rPr lang="af-ZA" i="1" dirty="0"/>
              <a:t>bid vir hulle. Ek bid nie vir die wêreld nie maar vir dié wat U My gegee het, omdat hulle aan U behoort.”</a:t>
            </a: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Mark. 2:16-17</a:t>
            </a:r>
            <a:r>
              <a:rPr lang="af-ZA" b="1" dirty="0"/>
              <a:t>	</a:t>
            </a:r>
            <a:r>
              <a:rPr lang="af-ZA" b="1" dirty="0" smtClean="0"/>
              <a:t/>
            </a:r>
            <a:br>
              <a:rPr lang="af-ZA" b="1" dirty="0" smtClean="0"/>
            </a:br>
            <a:r>
              <a:rPr lang="af-ZA" i="1" dirty="0" smtClean="0"/>
              <a:t>“</a:t>
            </a:r>
            <a:r>
              <a:rPr lang="af-ZA" i="1" dirty="0"/>
              <a:t>Toe die skrifgeleerdes onder die Fariseërs sien dat Hy saam met sondaars en tollenaars eet, het hulle vir sy dissipels gesê: “Waarom eet hy saam met tollenaars en sondaars?”</a:t>
            </a:r>
            <a:br>
              <a:rPr lang="af-ZA" i="1" dirty="0"/>
            </a:br>
            <a:r>
              <a:rPr lang="af-ZA" i="1" dirty="0"/>
              <a:t>Jesus het dit gehoor en Hy sê vir hulle: “Dié wat gesond is, het nie 'n dokter nodig nie, maar dié wat siek is. Ek het nie gekom om mense te roep wat op die regte pad is nie, maar sondaars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87</Words>
  <Application>Microsoft Office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Matt. 1:21-23  Noem Hom Jesus </vt:lpstr>
      <vt:lpstr>Slide 2</vt:lpstr>
      <vt:lpstr>Open. 2:17   “Aan elkeen wat die oorwinning behaal, sal Ek van die verborge manna gee, en daarby sal Ek vir hom 'n wit steentjie gee met 'n nuwe naam daarop gegraveer, wat niemand anders ken nie, net hy wat dit kry.”</vt:lpstr>
      <vt:lpstr>Slide 4</vt:lpstr>
      <vt:lpstr>Joh. 17:2   “U het Hom immers die volmag oor die hele mensdom gegee om aan almal wat U Hom gegee het, die ewige lewe te gee.”</vt:lpstr>
      <vt:lpstr>Joh. 17:6   “Ek het u Naam bekend gemaak aan die mense wat U My uit die wêreld gegee het. Hulle het aan U behoort, en U het hulle aan My gegee, en hulle het u woord ter harte geneem.”</vt:lpstr>
      <vt:lpstr>Joh. 17:9   “Ek bid vir hulle. Ek bid nie vir die wêreld nie maar vir dié wat U My gegee het, omdat hulle aan U behoort.” </vt:lpstr>
      <vt:lpstr>Slide 8</vt:lpstr>
      <vt:lpstr>Mark. 2:16-17  “Toe die skrifgeleerdes onder die Fariseërs sien dat Hy saam met sondaars en tollenaars eet, het hulle vir sy dissipels gesê: “Waarom eet hy saam met tollenaars en sondaars?” Jesus het dit gehoor en Hy sê vir hulle: “Dié wat gesond is, het nie 'n dokter nodig nie, maar dié wat siek is. Ek het nie gekom om mense te roep wat op die regte pad is nie, maar sondaars.”</vt:lpstr>
      <vt:lpstr>Slide 10</vt:lpstr>
      <vt:lpstr>“The first link between my soul and Christ is, not my goodness, but my badness; not my merit, but my misery; not my standing, but my falling; not my riches, but my need. He comes to visit His people, yet not to admire their beauties, but to remove their deformities”       C.H. Spurgeon</vt:lpstr>
      <vt:lpstr>Slide 12</vt:lpstr>
      <vt:lpstr>“The name of Jesus is  honey in the mouth, melody in the ear,   and joy in the heart”         Bernard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 1:21-23  Noem Hom Jesus </dc:title>
  <dc:creator>Windows User</dc:creator>
  <cp:lastModifiedBy>Windows User</cp:lastModifiedBy>
  <cp:revision>1</cp:revision>
  <dcterms:created xsi:type="dcterms:W3CDTF">2020-11-10T06:51:28Z</dcterms:created>
  <dcterms:modified xsi:type="dcterms:W3CDTF">2020-11-10T06:55:03Z</dcterms:modified>
</cp:coreProperties>
</file>