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49" autoAdjust="0"/>
    <p:restoredTop sz="94660"/>
  </p:normalViewPr>
  <p:slideViewPr>
    <p:cSldViewPr>
      <p:cViewPr varScale="1">
        <p:scale>
          <a:sx n="106" d="100"/>
          <a:sy n="106"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55C7E6-86E4-4B27-B716-D0FEA4181873}" type="datetimeFigureOut">
              <a:rPr lang="en-US" smtClean="0"/>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5C7E6-86E4-4B27-B716-D0FEA4181873}" type="datetimeFigureOut">
              <a:rPr lang="en-US" smtClean="0"/>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5C7E6-86E4-4B27-B716-D0FEA4181873}" type="datetimeFigureOut">
              <a:rPr lang="en-US" smtClean="0"/>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5C7E6-86E4-4B27-B716-D0FEA4181873}" type="datetimeFigureOut">
              <a:rPr lang="en-US" smtClean="0"/>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55C7E6-86E4-4B27-B716-D0FEA4181873}" type="datetimeFigureOut">
              <a:rPr lang="en-US" smtClean="0"/>
              <a:t>12/11/2020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55C7E6-86E4-4B27-B716-D0FEA4181873}" type="datetimeFigureOut">
              <a:rPr lang="en-US" smtClean="0"/>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55C7E6-86E4-4B27-B716-D0FEA4181873}" type="datetimeFigureOut">
              <a:rPr lang="en-US" smtClean="0"/>
              <a:t>12/11/2020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55C7E6-86E4-4B27-B716-D0FEA4181873}" type="datetimeFigureOut">
              <a:rPr lang="en-US" smtClean="0"/>
              <a:t>12/11/2020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55C7E6-86E4-4B27-B716-D0FEA4181873}" type="datetimeFigureOut">
              <a:rPr lang="en-US" smtClean="0"/>
              <a:t>12/11/2020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5C7E6-86E4-4B27-B716-D0FEA4181873}" type="datetimeFigureOut">
              <a:rPr lang="en-US" smtClean="0"/>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55C7E6-86E4-4B27-B716-D0FEA4181873}" type="datetimeFigureOut">
              <a:rPr lang="en-US" smtClean="0"/>
              <a:t>12/11/2020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ABC7F7-C981-45CF-A8CD-7F03CC5B66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55C7E6-86E4-4B27-B716-D0FEA4181873}" type="datetimeFigureOut">
              <a:rPr lang="en-US" smtClean="0"/>
              <a:t>12/11/2020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ABC7F7-C981-45CF-A8CD-7F03CC5B66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6:18-20</a:t>
            </a:r>
            <a:r>
              <a:rPr lang="af-ZA" b="1" dirty="0"/>
              <a:t>	</a:t>
            </a:r>
            <a:r>
              <a:rPr lang="af-ZA" b="1" dirty="0" smtClean="0"/>
              <a:t/>
            </a:r>
            <a:br>
              <a:rPr lang="af-ZA" b="1" dirty="0" smtClean="0"/>
            </a:br>
            <a:r>
              <a:rPr lang="af-ZA" b="1" dirty="0"/>
              <a:t/>
            </a:r>
            <a:br>
              <a:rPr lang="af-ZA" b="1" dirty="0"/>
            </a:br>
            <a:r>
              <a:rPr lang="af-ZA" b="1" dirty="0" smtClean="0"/>
              <a:t>Gebed </a:t>
            </a:r>
            <a:r>
              <a:rPr lang="af-ZA" b="1" dirty="0"/>
              <a:t>vir alle </a:t>
            </a:r>
            <a:r>
              <a:rPr lang="af-ZA" b="1" dirty="0" smtClean="0"/>
              <a:t>gelowiges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12:26	</a:t>
            </a:r>
            <a:r>
              <a:rPr lang="af-ZA" b="1" dirty="0" smtClean="0"/>
              <a:t/>
            </a:r>
            <a:br>
              <a:rPr lang="af-ZA" b="1" dirty="0" smtClean="0"/>
            </a:br>
            <a:r>
              <a:rPr lang="af-ZA" b="1" dirty="0"/>
              <a:t/>
            </a:r>
            <a:br>
              <a:rPr lang="af-ZA" b="1" dirty="0"/>
            </a:br>
            <a:r>
              <a:rPr lang="af-ZA" i="1" dirty="0" smtClean="0"/>
              <a:t>“</a:t>
            </a:r>
            <a:r>
              <a:rPr lang="af-ZA" i="1" dirty="0"/>
              <a:t>As een lid ly, ly al die lede saam; en as een lid geëer word, is al die lede saam bly</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14:7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Niemand van ons leef tog vir homself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3:3</a:t>
            </a:r>
            <a:r>
              <a:rPr lang="af-ZA" b="1" dirty="0" smtClean="0"/>
              <a:t/>
            </a:r>
            <a:br>
              <a:rPr lang="af-ZA" b="1" dirty="0" smtClean="0"/>
            </a:br>
            <a:r>
              <a:rPr lang="af-ZA" b="1" dirty="0"/>
              <a:t/>
            </a:r>
            <a:br>
              <a:rPr lang="af-ZA" b="1" dirty="0"/>
            </a:br>
            <a:r>
              <a:rPr lang="af-ZA" i="1" dirty="0" smtClean="0"/>
              <a:t>“</a:t>
            </a:r>
            <a:r>
              <a:rPr lang="af-ZA" i="1" dirty="0"/>
              <a:t>Hy het sy geheimenis deur 'n openbaring aan my bekend gemaak, soos ek dit hierbo kortliks beskrywe het, en as julle dit lees, sal julle 'n begrip kry van my insig in die geheimenis van </a:t>
            </a:r>
            <a:r>
              <a:rPr lang="af-ZA" i="1" dirty="0" smtClean="0"/>
              <a:t>Christus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Christus het my immers nie gestuur om te doop nie, maar om die evangelie te verkondig, en dit nie met woorde van menslike wysheid nie, want dan sou die kruis van Christus sy krag verloor</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1:21</a:t>
            </a:r>
            <a:r>
              <a:rPr lang="af-ZA" i="1" dirty="0"/>
              <a:t>	</a:t>
            </a:r>
            <a:r>
              <a:rPr lang="af-ZA" i="1" dirty="0" smtClean="0"/>
              <a:t/>
            </a:r>
            <a:br>
              <a:rPr lang="af-ZA" i="1" dirty="0" smtClean="0"/>
            </a:br>
            <a:r>
              <a:rPr lang="af-ZA" i="1" dirty="0"/>
              <a:t/>
            </a:r>
            <a:br>
              <a:rPr lang="af-ZA" i="1" dirty="0"/>
            </a:br>
            <a:r>
              <a:rPr lang="af-ZA" i="1" dirty="0" smtClean="0"/>
              <a:t>“</a:t>
            </a:r>
            <a:r>
              <a:rPr lang="af-ZA" i="1" dirty="0"/>
              <a:t>Dit was die bedoeling van God in sy wysheid dat die wêreld nie deur geleerdheid tot kennis van God sou kom nie. Daarom het God in sy goedheid besluit om deur die prediking wat vir die wêreld onsin is, dié te red wat glo</a:t>
            </a:r>
            <a:r>
              <a:rPr lang="af-ZA" i="1" dirty="0" smtClean="0"/>
              <a:t>.</a:t>
            </a:r>
            <a:r>
              <a:rPr lang="en-US"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20:27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want ek het nie nagelaat om die heilsplan van God in sy volle omvang aan julle te verkondig nie</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2:1-2	</a:t>
            </a:r>
            <a:r>
              <a:rPr lang="af-ZA" b="1" dirty="0" smtClean="0"/>
              <a:t/>
            </a:r>
            <a:br>
              <a:rPr lang="af-ZA" b="1" dirty="0" smtClean="0"/>
            </a:br>
            <a:r>
              <a:rPr lang="af-ZA" i="1" dirty="0" smtClean="0"/>
              <a:t>“</a:t>
            </a:r>
            <a:r>
              <a:rPr lang="af-ZA" i="1" dirty="0"/>
              <a:t>Wat my betref, broers, toe ek na julle toe gekom het om die geheimnisvolle waarheid van God aan julle te verkondig, het ek nie met hoë woorde of groot geleerdheid gekom nie. Ek het my voorgeneem om met julle oor niks anders te praat nie as oor Jesus as die Christus, en wel oor Hom as die gekruisigde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ultimate test of the Christian life is the amount of time we give to prayer</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Dr. D M Lloyd-Jones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Hoe meer tyd ek in die  teenwoordigheid van God spandeer, hoe sterker sal ek wees, hoe meer effektief sal ek wees in my diens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Toets van geloof is nie swaar tye nie, maar die alle daagse deel van jou lewe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 1:3</a:t>
            </a:r>
            <a:r>
              <a:rPr lang="af-ZA" b="1" dirty="0"/>
              <a:t>	</a:t>
            </a:r>
            <a:r>
              <a:rPr lang="af-ZA" dirty="0"/>
              <a:t>	</a:t>
            </a:r>
            <a:r>
              <a:rPr lang="af-ZA" dirty="0" smtClean="0"/>
              <a:t/>
            </a:r>
            <a:br>
              <a:rPr lang="af-ZA" dirty="0" smtClean="0"/>
            </a:br>
            <a:r>
              <a:rPr lang="af-ZA" i="1" dirty="0" smtClean="0"/>
              <a:t>“</a:t>
            </a:r>
            <a:r>
              <a:rPr lang="af-ZA" i="1" dirty="0"/>
              <a:t>Geliefdes, terwyl ek alle ywer aanwend om aan julle oor ons gemeenskaplike saligheid te skrywe, het ek die noodsaaklikheid gevoel om julle deur my skrywe te vermaan om kragtig te stry vir die geloof wat eenmaal aan die heiliges oorgelewer is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92</Words>
  <Application>Microsoft Office PowerPoint</Application>
  <PresentationFormat>On-screen Show (4:3)</PresentationFormat>
  <Paragraphs>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Ef. 6:18-20   Gebed vir alle gelowiges</vt:lpstr>
      <vt:lpstr>Slide 2</vt:lpstr>
      <vt:lpstr>“The ultimate test of the Christian life is the amount of time we give to prayer.”      Dr. D M Lloyd-Jones</vt:lpstr>
      <vt:lpstr>Slide 4</vt:lpstr>
      <vt:lpstr>Hoe meer tyd ek in die  teenwoordigheid van God spandeer, hoe sterker sal ek wees, hoe meer effektief sal ek wees in my diens</vt:lpstr>
      <vt:lpstr>Slide 6</vt:lpstr>
      <vt:lpstr>Toets van geloof is nie swaar tye nie, maar die alle daagse deel van jou lewe</vt:lpstr>
      <vt:lpstr>Slide 8</vt:lpstr>
      <vt:lpstr>Jud. 1:3   “Geliefdes, terwyl ek alle ywer aanwend om aan julle oor ons gemeenskaplike saligheid te skrywe, het ek die noodsaaklikheid gevoel om julle deur my skrywe te vermaan om kragtig te stry vir die geloof wat eenmaal aan die heiliges oorgelewer is.”</vt:lpstr>
      <vt:lpstr>Slide 10</vt:lpstr>
      <vt:lpstr>I Kor. 12:26   “As een lid ly, ly al die lede saam; en as een lid geëer word, is al die lede saam bly.”</vt:lpstr>
      <vt:lpstr>Rom. 14:7   “Niemand van ons leef tog vir homself nie,”</vt:lpstr>
      <vt:lpstr>Slide 13</vt:lpstr>
      <vt:lpstr>Ef. 3:3  “Hy het sy geheimenis deur 'n openbaring aan my bekend gemaak, soos ek dit hierbo kortliks beskrywe het, en as julle dit lees, sal julle 'n begrip kry van my insig in die geheimenis van Christus</vt:lpstr>
      <vt:lpstr>I Kor. 1:17   “Christus het my immers nie gestuur om te doop nie, maar om die evangelie te verkondig, en dit nie met woorde van menslike wysheid nie, want dan sou die kruis van Christus sy krag verloor.”</vt:lpstr>
      <vt:lpstr>I Kor. 1:21   “Dit was die bedoeling van God in sy wysheid dat die wêreld nie deur geleerdheid tot kennis van God sou kom nie. Daarom het God in sy goedheid besluit om deur die prediking wat vir die wêreld onsin is, dié te red wat glo.”</vt:lpstr>
      <vt:lpstr>Slide 17</vt:lpstr>
      <vt:lpstr>Hand. 20:27   “want ek het nie nagelaat om die heilsplan van God in sy volle omvang aan julle te verkondig nie.”</vt:lpstr>
      <vt:lpstr>I Kor. 2:1-2  “Wat my betref, broers, toe ek na julle toe gekom het om die geheimnisvolle waarheid van God aan julle te verkondig, het ek nie met hoë woorde of groot geleerdheid gekom nie. Ek het my voorgeneem om met julle oor niks anders te praat nie as oor Jesus as die Christus, en wel oor Hom as die gekruisigde.”</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6:18-20   Gebed vir alle gelowiges</dc:title>
  <dc:creator>Windows User</dc:creator>
  <cp:lastModifiedBy>Windows User</cp:lastModifiedBy>
  <cp:revision>1</cp:revision>
  <dcterms:created xsi:type="dcterms:W3CDTF">2020-12-11T06:51:04Z</dcterms:created>
  <dcterms:modified xsi:type="dcterms:W3CDTF">2020-12-11T07:04:42Z</dcterms:modified>
</cp:coreProperties>
</file>