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810" autoAdjust="0"/>
    <p:restoredTop sz="94660"/>
  </p:normalViewPr>
  <p:slideViewPr>
    <p:cSldViewPr>
      <p:cViewPr varScale="1">
        <p:scale>
          <a:sx n="106" d="100"/>
          <a:sy n="106" d="100"/>
        </p:scale>
        <p:origin x="-157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B50C012-0532-4B53-92D6-75A84EA3B394}"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A37DF8-D147-40C4-80AC-2DF025C32B0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50C012-0532-4B53-92D6-75A84EA3B394}"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A37DF8-D147-40C4-80AC-2DF025C32B0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50C012-0532-4B53-92D6-75A84EA3B394}"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A37DF8-D147-40C4-80AC-2DF025C32B0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50C012-0532-4B53-92D6-75A84EA3B394}"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A37DF8-D147-40C4-80AC-2DF025C32B0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50C012-0532-4B53-92D6-75A84EA3B394}"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A37DF8-D147-40C4-80AC-2DF025C32B0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B50C012-0532-4B53-92D6-75A84EA3B394}" type="datetimeFigureOut">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A37DF8-D147-40C4-80AC-2DF025C32B0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B50C012-0532-4B53-92D6-75A84EA3B394}" type="datetimeFigureOut">
              <a:rPr lang="en-US" smtClean="0"/>
              <a:t>12/8/2020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A37DF8-D147-40C4-80AC-2DF025C32B0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B50C012-0532-4B53-92D6-75A84EA3B394}" type="datetimeFigureOut">
              <a:rPr lang="en-US" smtClean="0"/>
              <a:t>12/8/2020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A37DF8-D147-40C4-80AC-2DF025C32B0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50C012-0532-4B53-92D6-75A84EA3B394}" type="datetimeFigureOut">
              <a:rPr lang="en-US" smtClean="0"/>
              <a:t>12/8/2020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0A37DF8-D147-40C4-80AC-2DF025C32B0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50C012-0532-4B53-92D6-75A84EA3B394}" type="datetimeFigureOut">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A37DF8-D147-40C4-80AC-2DF025C32B0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50C012-0532-4B53-92D6-75A84EA3B394}" type="datetimeFigureOut">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A37DF8-D147-40C4-80AC-2DF025C32B0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50C012-0532-4B53-92D6-75A84EA3B394}" type="datetimeFigureOut">
              <a:rPr lang="en-US" smtClean="0"/>
              <a:t>12/8/2020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A37DF8-D147-40C4-80AC-2DF025C32B0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Mat. </a:t>
            </a:r>
            <a:r>
              <a:rPr lang="af-ZA" b="1" u="sng" dirty="0" smtClean="0"/>
              <a:t>9:36-37</a:t>
            </a:r>
            <a:br>
              <a:rPr lang="af-ZA" b="1" u="sng" dirty="0" smtClean="0"/>
            </a:br>
            <a:r>
              <a:rPr lang="af-ZA" b="1" dirty="0"/>
              <a:t/>
            </a:r>
            <a:br>
              <a:rPr lang="af-ZA" b="1" dirty="0"/>
            </a:br>
            <a:r>
              <a:rPr lang="af-ZA" b="1" dirty="0" smtClean="0"/>
              <a:t>Werkers </a:t>
            </a:r>
            <a:r>
              <a:rPr lang="af-ZA" b="1" dirty="0"/>
              <a:t>vir die oes </a:t>
            </a:r>
            <a:r>
              <a:rPr lang="af-ZA" b="1" dirty="0" smtClean="0"/>
              <a:t>benodig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28:19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Gaan dan na al die nasies toe en maak die mense my dissipels:”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4:11	</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En dít is die “gawes” wat Hy “gegee het”: apostels, profete, evangeliste, en herders en leraars</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Ministers who do not aim to cut deep are not worth their salt. God never sent the man who never troubles men’s consciences.”</a:t>
            </a:r>
            <a:r>
              <a:rPr lang="en-US" dirty="0"/>
              <a:t/>
            </a:r>
            <a:br>
              <a:rPr lang="en-US" dirty="0"/>
            </a:br>
            <a:r>
              <a:rPr lang="en-US" dirty="0" smtClean="0"/>
              <a:t/>
            </a:r>
            <a:br>
              <a:rPr lang="en-US" dirty="0" smtClean="0"/>
            </a:br>
            <a:r>
              <a:rPr lang="en-US"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3:9</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Die Here stel nie die vervulling van sy belofte uit nie, al dink party mense so. Nee, Hy is geduldig met julle, omdat Hy nie wil hê dat iemand verlore gaan nie: Hy wil hê dat almal hulle moet bekeer</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2:7</a:t>
            </a:r>
            <a:r>
              <a:rPr lang="af-ZA" b="1" dirty="0"/>
              <a:t>	</a:t>
            </a:r>
            <a:r>
              <a:rPr lang="af-ZA" b="1" dirty="0" smtClean="0"/>
              <a:t/>
            </a:r>
            <a:br>
              <a:rPr lang="af-ZA" b="1" dirty="0" smtClean="0"/>
            </a:br>
            <a:r>
              <a:rPr lang="af-ZA" b="1" dirty="0"/>
              <a:t/>
            </a:r>
            <a:br>
              <a:rPr lang="af-ZA" b="1" dirty="0"/>
            </a:br>
            <a:r>
              <a:rPr lang="af-ZA" i="1" dirty="0" smtClean="0"/>
              <a:t>“</a:t>
            </a:r>
            <a:r>
              <a:rPr lang="af-ZA" i="1" dirty="0"/>
              <a:t>U het hom 'n kort tydjie minder as die engele gemaak; U het hom met heerlikheid en eer gekroon</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7:9</a:t>
            </a:r>
            <a:r>
              <a:rPr lang="af-ZA" b="1" dirty="0"/>
              <a:t>	</a:t>
            </a:r>
            <a:r>
              <a:rPr lang="af-ZA" b="1" dirty="0" smtClean="0"/>
              <a:t/>
            </a:r>
            <a:br>
              <a:rPr lang="af-ZA" b="1" dirty="0" smtClean="0"/>
            </a:br>
            <a:r>
              <a:rPr lang="af-ZA" b="1" dirty="0"/>
              <a:t/>
            </a:r>
            <a:br>
              <a:rPr lang="af-ZA" b="1" dirty="0"/>
            </a:br>
            <a:r>
              <a:rPr lang="af-ZA" i="1" dirty="0" smtClean="0"/>
              <a:t>“</a:t>
            </a:r>
            <a:r>
              <a:rPr lang="af-ZA" i="1" dirty="0"/>
              <a:t>Hierna het ek 'n groot menigte gesien wat niemand kon tel nie. Hulle was van elke nasie, stam, volk en taal en het voor die troon en voor die Lam gestaan. Hulle het wit klere aangehad, en daar was palmtakke in hulle hande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3:19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En so kom die skeiding: die lig het na die wêreld toe gekom, en tog het die mense eerder die duisternis as die lig liefgehad, want hulle dade was sleg</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17:9</a:t>
            </a:r>
            <a:r>
              <a:rPr lang="af-ZA" i="1" dirty="0">
                <a:solidFill>
                  <a:srgbClr val="00B050"/>
                </a:solidFill>
              </a:rPr>
              <a:t>	</a:t>
            </a:r>
            <a:r>
              <a:rPr lang="af-ZA" i="1" dirty="0" smtClean="0"/>
              <a:t/>
            </a:r>
            <a:br>
              <a:rPr lang="af-ZA" i="1" dirty="0" smtClean="0"/>
            </a:br>
            <a:r>
              <a:rPr lang="af-ZA" i="1" dirty="0"/>
              <a:t/>
            </a:r>
            <a:br>
              <a:rPr lang="af-ZA" i="1" dirty="0"/>
            </a:br>
            <a:r>
              <a:rPr lang="af-ZA" i="1" dirty="0" smtClean="0"/>
              <a:t>“Ek </a:t>
            </a:r>
            <a:r>
              <a:rPr lang="af-ZA" i="1" dirty="0"/>
              <a:t>bid vir hulle. Ek bid nie vir die wêreld nie maar vir dié wat U My gegee het, omdat hulle aan U behoort</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51</Words>
  <Application>Microsoft Office PowerPoint</Application>
  <PresentationFormat>On-screen Show (4:3)</PresentationFormat>
  <Paragraphs>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Mat. 9:36-37  Werkers vir die oes benodig</vt:lpstr>
      <vt:lpstr>Slide 2</vt:lpstr>
      <vt:lpstr>I Pet. 3:9   “Die Here stel nie die vervulling van sy belofte uit nie, al dink party mense so. Nee, Hy is geduldig met julle, omdat Hy nie wil hê dat iemand verlore gaan nie: Hy wil hê dat almal hulle moet bekeer.”</vt:lpstr>
      <vt:lpstr>Slide 4</vt:lpstr>
      <vt:lpstr>Hebr. 2:7   “U het hom 'n kort tydjie minder as die engele gemaak; U het hom met heerlikheid en eer gekroon;”</vt:lpstr>
      <vt:lpstr>Slide 6</vt:lpstr>
      <vt:lpstr>Open. 7:9   “Hierna het ek 'n groot menigte gesien wat niemand kon tel nie. Hulle was van elke nasie, stam, volk en taal en het voor die troon en voor die Lam gestaan. Hulle het wit klere aangehad, en daar was palmtakke in hulle hande.”</vt:lpstr>
      <vt:lpstr>Joh. 3:19   “En so kom die skeiding: die lig het na die wêreld toe gekom, en tog het die mense eerder die duisternis as die lig liefgehad, want hulle dade was sleg.”</vt:lpstr>
      <vt:lpstr>Joh. 17:9   “Ek bid vir hulle. Ek bid nie vir die wêreld nie maar vir dié wat U My gegee het, omdat hulle aan U behoort.”</vt:lpstr>
      <vt:lpstr>Slide 10</vt:lpstr>
      <vt:lpstr>Matt. 28:19   “Gaan dan na al die nasies toe en maak die mense my dissipels:”</vt:lpstr>
      <vt:lpstr>Ef. 4:11    “En dít is die “gawes” wat Hy “gegee het”: apostels, profete, evangeliste, en herders en leraars.”</vt:lpstr>
      <vt:lpstr>Slide 13</vt:lpstr>
      <vt:lpstr>“Ministers who do not aim to cut deep are not worth their salt. God never sent the man who never troubles men’s consciences.”       C.H. Spurgeon</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 9:36-37  Werkers vir die oes benodig</dc:title>
  <dc:creator>Windows User</dc:creator>
  <cp:lastModifiedBy>Windows User</cp:lastModifiedBy>
  <cp:revision>1</cp:revision>
  <dcterms:created xsi:type="dcterms:W3CDTF">2020-12-08T06:53:35Z</dcterms:created>
  <dcterms:modified xsi:type="dcterms:W3CDTF">2020-12-08T06:57:05Z</dcterms:modified>
</cp:coreProperties>
</file>