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288" autoAdjust="0"/>
    <p:restoredTop sz="94660"/>
  </p:normalViewPr>
  <p:slideViewPr>
    <p:cSldViewPr>
      <p:cViewPr varScale="1">
        <p:scale>
          <a:sx n="106" d="100"/>
          <a:sy n="106" d="100"/>
        </p:scale>
        <p:origin x="-15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BD9B40-7CEA-44A4-A05A-FE190DC09EF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D9B40-7CEA-44A4-A05A-FE190DC09EF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D9B40-7CEA-44A4-A05A-FE190DC09EF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D9B40-7CEA-44A4-A05A-FE190DC09EF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BD9B40-7CEA-44A4-A05A-FE190DC09EF3}"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BD9B40-7CEA-44A4-A05A-FE190DC09EF3}"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BD9B40-7CEA-44A4-A05A-FE190DC09EF3}" type="datetimeFigureOut">
              <a:rPr lang="en-US" smtClean="0"/>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BD9B40-7CEA-44A4-A05A-FE190DC09EF3}" type="datetimeFigureOut">
              <a:rPr lang="en-US" smtClean="0"/>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BD9B40-7CEA-44A4-A05A-FE190DC09EF3}" type="datetimeFigureOut">
              <a:rPr lang="en-US" smtClean="0"/>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BD9B40-7CEA-44A4-A05A-FE190DC09EF3}"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BD9B40-7CEA-44A4-A05A-FE190DC09EF3}"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3E1DE-A810-491C-8AB2-28CF6E31F1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BD9B40-7CEA-44A4-A05A-FE190DC09EF3}" type="datetimeFigureOut">
              <a:rPr lang="en-US" smtClean="0"/>
              <a:t>1/16/2020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3E1DE-A810-491C-8AB2-28CF6E31F10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     Hab</a:t>
            </a:r>
            <a:r>
              <a:rPr lang="af-ZA" b="1" dirty="0">
                <a:solidFill>
                  <a:srgbClr val="00B050"/>
                </a:solidFill>
              </a:rPr>
              <a:t>. 3:2	</a:t>
            </a:r>
            <a:r>
              <a:rPr lang="af-ZA" b="1" dirty="0" smtClean="0"/>
              <a:t/>
            </a:r>
            <a:br>
              <a:rPr lang="af-ZA" b="1" dirty="0" smtClean="0"/>
            </a:br>
            <a:r>
              <a:rPr lang="af-ZA" b="1" dirty="0"/>
              <a:t>	</a:t>
            </a:r>
            <a:r>
              <a:rPr lang="af-ZA" b="1" dirty="0" smtClean="0"/>
              <a:t/>
            </a:r>
            <a:br>
              <a:rPr lang="af-ZA" b="1" dirty="0" smtClean="0"/>
            </a:br>
            <a:r>
              <a:rPr lang="af-ZA" b="1" dirty="0"/>
              <a:t/>
            </a:r>
            <a:br>
              <a:rPr lang="af-ZA" b="1" dirty="0"/>
            </a:br>
            <a:r>
              <a:rPr lang="af-ZA" b="1" dirty="0" smtClean="0"/>
              <a:t>Boodskap </a:t>
            </a:r>
            <a:r>
              <a:rPr lang="af-ZA" b="1" dirty="0"/>
              <a:t>van God aan Sy </a:t>
            </a:r>
            <a:r>
              <a:rPr lang="af-ZA" b="1" dirty="0" smtClean="0"/>
              <a:t>kerk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2:4-5</a:t>
            </a:r>
            <a:r>
              <a:rPr lang="af-ZA" i="1" dirty="0"/>
              <a:t>	</a:t>
            </a:r>
            <a:r>
              <a:rPr lang="af-ZA" i="1" dirty="0" smtClean="0"/>
              <a:t/>
            </a:r>
            <a:br>
              <a:rPr lang="af-ZA" i="1" dirty="0" smtClean="0"/>
            </a:br>
            <a:r>
              <a:rPr lang="af-ZA" i="1" dirty="0"/>
              <a:t/>
            </a:r>
            <a:br>
              <a:rPr lang="af-ZA" i="1" dirty="0"/>
            </a:br>
            <a:r>
              <a:rPr lang="af-ZA" i="1" dirty="0" smtClean="0"/>
              <a:t>“</a:t>
            </a:r>
            <a:r>
              <a:rPr lang="af-ZA" i="1" dirty="0"/>
              <a:t>wat wil hê dat alle mense gered word en tot kennis van die waarheid kom. Daar is immers net een God, en daar is net een Middelaar tussen God en die mense, die mens Christus Jesus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13:8</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Jesus Christus is gister en vandag dieselfde en tot in ewigheid.”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Seun van die mens het immers gekom om te soek en te red wat verlore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3:17</a:t>
            </a:r>
            <a:r>
              <a:rPr lang="af-ZA" i="1" dirty="0"/>
              <a:t>	</a:t>
            </a:r>
            <a:r>
              <a:rPr lang="af-ZA" i="1" dirty="0" smtClean="0"/>
              <a:t/>
            </a:r>
            <a:br>
              <a:rPr lang="af-ZA" i="1" dirty="0" smtClean="0"/>
            </a:br>
            <a:r>
              <a:rPr lang="af-ZA" i="1" dirty="0"/>
              <a:t/>
            </a:r>
            <a:br>
              <a:rPr lang="af-ZA" i="1" dirty="0"/>
            </a:br>
            <a:r>
              <a:rPr lang="af-ZA" i="1" dirty="0" smtClean="0"/>
              <a:t>“</a:t>
            </a:r>
            <a:r>
              <a:rPr lang="af-ZA" i="1" dirty="0"/>
              <a:t>Julle sê: “Ons is ryk, skatryk, en ons het niks meer nodig nie,” en julle weet nie dat julle ellendig en beklaenswaardig is nie, arm, blind en kaal</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we must burn them, and let Paul preach again to us. We can do without modern learning, but we cannot do without the ancient Gospel.”</a:t>
            </a:r>
            <a:r>
              <a:rPr lang="en-US" dirty="0"/>
              <a:t/>
            </a:r>
            <a:br>
              <a:rPr lang="en-US" dirty="0"/>
            </a:br>
            <a:r>
              <a:rPr lang="en-US" dirty="0" smtClean="0"/>
              <a:t/>
            </a:r>
            <a:br>
              <a:rPr lang="en-US" dirty="0" smtClean="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47</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Hab. 3:2     Boodskap van God aan Sy kerk</vt:lpstr>
      <vt:lpstr>Slide 2</vt:lpstr>
      <vt:lpstr>Hebr. 13:8   “Jesus Christus is gister en vandag dieselfde en tot in ewigheid.”</vt:lpstr>
      <vt:lpstr>Luk. 19:10   “Die Seun van die mens het immers gekom om te soek en te red wat verlore is.””</vt:lpstr>
      <vt:lpstr>Slide 5</vt:lpstr>
      <vt:lpstr>Open. 3:17   “Julle sê: “Ons is ryk, skatryk, en ons het niks meer nodig nie,” en julle weet nie dat julle ellendig en beklaenswaardig is nie, arm, blind en kaal.”</vt:lpstr>
      <vt:lpstr>Slide 7</vt:lpstr>
      <vt:lpstr>“we must burn them, and let Paul preach again to us. We can do without modern learning, but we cannot do without the ancient Gospel.”        C.H. Spurgeon</vt:lpstr>
      <vt:lpstr>Slide 9</vt:lpstr>
      <vt:lpstr>I Tim. 2:4-5   “wat wil hê dat alle mense gered word en tot kennis van die waarheid kom. Daar is immers net een God, en daar is net een Middelaar tussen God en die mense, die mens Christus Jesus”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Hab. 3:2     Boodskap van God aan Sy kerk</dc:title>
  <dc:creator>Windows User</dc:creator>
  <cp:lastModifiedBy>Windows User</cp:lastModifiedBy>
  <cp:revision>1</cp:revision>
  <dcterms:created xsi:type="dcterms:W3CDTF">2020-01-16T06:18:09Z</dcterms:created>
  <dcterms:modified xsi:type="dcterms:W3CDTF">2020-01-16T06:21:42Z</dcterms:modified>
</cp:coreProperties>
</file>