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467" autoAdjust="0"/>
    <p:restoredTop sz="94660"/>
  </p:normalViewPr>
  <p:slideViewPr>
    <p:cSldViewPr>
      <p:cViewPr varScale="1">
        <p:scale>
          <a:sx n="106" d="100"/>
          <a:sy n="106" d="100"/>
        </p:scale>
        <p:origin x="-15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D67CFE-0C12-4D7A-90E8-9E1AFAD7B31B}" type="datetimeFigureOut">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BE7D39-9EAF-4A87-A3A6-7B389AD5808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D67CFE-0C12-4D7A-90E8-9E1AFAD7B31B}" type="datetimeFigureOut">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BE7D39-9EAF-4A87-A3A6-7B389AD5808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D67CFE-0C12-4D7A-90E8-9E1AFAD7B31B}" type="datetimeFigureOut">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BE7D39-9EAF-4A87-A3A6-7B389AD5808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D67CFE-0C12-4D7A-90E8-9E1AFAD7B31B}" type="datetimeFigureOut">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BE7D39-9EAF-4A87-A3A6-7B389AD5808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D67CFE-0C12-4D7A-90E8-9E1AFAD7B31B}" type="datetimeFigureOut">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BE7D39-9EAF-4A87-A3A6-7B389AD5808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D67CFE-0C12-4D7A-90E8-9E1AFAD7B31B}" type="datetimeFigureOut">
              <a:rPr lang="en-US" smtClean="0"/>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BE7D39-9EAF-4A87-A3A6-7B389AD5808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D67CFE-0C12-4D7A-90E8-9E1AFAD7B31B}" type="datetimeFigureOut">
              <a:rPr lang="en-US" smtClean="0"/>
              <a:t>1/23/2020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BE7D39-9EAF-4A87-A3A6-7B389AD5808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D67CFE-0C12-4D7A-90E8-9E1AFAD7B31B}" type="datetimeFigureOut">
              <a:rPr lang="en-US" smtClean="0"/>
              <a:t>1/23/2020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BE7D39-9EAF-4A87-A3A6-7B389AD5808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D67CFE-0C12-4D7A-90E8-9E1AFAD7B31B}" type="datetimeFigureOut">
              <a:rPr lang="en-US" smtClean="0"/>
              <a:t>1/23/2020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BE7D39-9EAF-4A87-A3A6-7B389AD5808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D67CFE-0C12-4D7A-90E8-9E1AFAD7B31B}" type="datetimeFigureOut">
              <a:rPr lang="en-US" smtClean="0"/>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BE7D39-9EAF-4A87-A3A6-7B389AD5808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D67CFE-0C12-4D7A-90E8-9E1AFAD7B31B}" type="datetimeFigureOut">
              <a:rPr lang="en-US" smtClean="0"/>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BE7D39-9EAF-4A87-A3A6-7B389AD5808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D67CFE-0C12-4D7A-90E8-9E1AFAD7B31B}" type="datetimeFigureOut">
              <a:rPr lang="en-US" smtClean="0"/>
              <a:t>1/23/2020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BE7D39-9EAF-4A87-A3A6-7B389AD5808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Eseg. </a:t>
            </a:r>
            <a:r>
              <a:rPr lang="af-ZA" b="1" dirty="0" smtClean="0">
                <a:solidFill>
                  <a:srgbClr val="00B050"/>
                </a:solidFill>
              </a:rPr>
              <a:t>36:37-38</a:t>
            </a:r>
            <a:r>
              <a:rPr lang="af-ZA" b="1" u="sng" dirty="0" smtClean="0">
                <a:solidFill>
                  <a:srgbClr val="00B050"/>
                </a:solidFill>
              </a:rPr>
              <a:t/>
            </a:r>
            <a:br>
              <a:rPr lang="af-ZA" b="1" u="sng" dirty="0" smtClean="0">
                <a:solidFill>
                  <a:srgbClr val="00B050"/>
                </a:solidFill>
              </a:rPr>
            </a:br>
            <a:r>
              <a:rPr lang="af-ZA" b="1" u="sng" dirty="0" smtClean="0"/>
              <a:t/>
            </a:r>
            <a:br>
              <a:rPr lang="af-ZA" b="1" u="sng" dirty="0" smtClean="0"/>
            </a:br>
            <a:r>
              <a:rPr lang="af-ZA" b="1" dirty="0" smtClean="0"/>
              <a:t>Herlewing </a:t>
            </a:r>
            <a:r>
              <a:rPr lang="af-ZA" b="1" dirty="0"/>
              <a:t>afgebid</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Eseg. 20:3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Mens, praat met die leiers van Israel. Sê vir hulle: So sê die Here my God: Het julle gekom om My te raadpleeg? So seker as Ek leef, Ek laat My nie deur julle raadpleeg nie, sê die Here my God</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Eseg. 20:31-32</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smtClean="0"/>
              <a:t/>
            </a:r>
            <a:br>
              <a:rPr lang="af-ZA" i="1" dirty="0" smtClean="0"/>
            </a:br>
            <a:r>
              <a:rPr lang="af-ZA" i="1" dirty="0" smtClean="0"/>
              <a:t>“</a:t>
            </a:r>
            <a:r>
              <a:rPr lang="af-ZA" i="1" dirty="0"/>
              <a:t>As julle vir die afgode geskenke aandra en julle kinders as offers verbrand, as julle julle nog steeds verontreinig met julle afgode, moet Ek My deur julle laat raadpleeg, Israel? So seker as Ek leef,” sê die Here my God, “Ek sal My nie deur julle laat raadpleeg nie. Wat in julle gedagtes opgekom het, sal nie gebeur nie. Julle dink: ons wil soos die ander nasies wees</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8:26</a:t>
            </a:r>
            <a:r>
              <a:rPr lang="af-ZA" i="1" dirty="0"/>
              <a:t>	</a:t>
            </a:r>
            <a:r>
              <a:rPr lang="af-ZA" i="1" dirty="0" smtClean="0"/>
              <a:t/>
            </a:r>
            <a:br>
              <a:rPr lang="af-ZA" i="1" dirty="0" smtClean="0"/>
            </a:br>
            <a:r>
              <a:rPr lang="af-ZA" i="1" dirty="0"/>
              <a:t/>
            </a:r>
            <a:br>
              <a:rPr lang="af-ZA" i="1" dirty="0"/>
            </a:br>
            <a:r>
              <a:rPr lang="af-ZA" i="1" dirty="0" smtClean="0"/>
              <a:t>“</a:t>
            </a:r>
            <a:r>
              <a:rPr lang="af-ZA" i="1" dirty="0"/>
              <a:t>Die Gees staan ons ook in ons swakheid by: ons weet nie wat en hoe ons behoort te bid nie, maar die Gees self pleit vir ons met versugtinge wat nie met woorde gesê word nie</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7:7-8</a:t>
            </a:r>
            <a:r>
              <a:rPr lang="af-ZA" i="1" dirty="0"/>
              <a:t>	</a:t>
            </a:r>
            <a:r>
              <a:rPr lang="af-ZA" i="1" dirty="0" smtClean="0"/>
              <a:t/>
            </a:r>
            <a:br>
              <a:rPr lang="af-ZA" i="1" dirty="0" smtClean="0"/>
            </a:br>
            <a:r>
              <a:rPr lang="af-ZA" i="1" dirty="0"/>
              <a:t/>
            </a:r>
            <a:br>
              <a:rPr lang="af-ZA" i="1" dirty="0"/>
            </a:br>
            <a:r>
              <a:rPr lang="af-ZA" i="1" dirty="0" smtClean="0"/>
              <a:t>“</a:t>
            </a:r>
            <a:r>
              <a:rPr lang="af-ZA" i="1" dirty="0"/>
              <a:t>Vra, en vir julle sal gegee word; soek, en julle sal kry; klop, en vir julle sal oopgemaak word, want elkeen wat vra, ontvang; en elkeen wat soek, kry; en vir elkeen wat klop, sal oopgemaak word</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5:30</a:t>
            </a:r>
            <a:r>
              <a:rPr lang="af-ZA" i="1" dirty="0">
                <a:solidFill>
                  <a:srgbClr val="00B050"/>
                </a:solidFill>
              </a:rPr>
              <a:t>	</a:t>
            </a:r>
            <a:r>
              <a:rPr lang="af-ZA" i="1" dirty="0" smtClean="0"/>
              <a:t/>
            </a:r>
            <a:br>
              <a:rPr lang="af-ZA" i="1" dirty="0" smtClean="0"/>
            </a:br>
            <a:r>
              <a:rPr lang="af-ZA" i="1" dirty="0"/>
              <a:t/>
            </a:r>
            <a:br>
              <a:rPr lang="af-ZA" i="1" dirty="0"/>
            </a:br>
            <a:r>
              <a:rPr lang="af-ZA" i="1" dirty="0" smtClean="0"/>
              <a:t>“Uit </a:t>
            </a:r>
            <a:r>
              <a:rPr lang="af-ZA" i="1" dirty="0"/>
              <a:t>my eie kan Ek niks doen nie: Ek oordeel soos Ek dit van die Vader hoor, en my oordeel is regverdig, omdat dit nie my wil is wat Ek nastrewe nie, maar die wil van Hom wat My gestuur het</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2:47</a:t>
            </a:r>
            <a:r>
              <a:rPr lang="af-ZA" i="1" dirty="0"/>
              <a:t>	</a:t>
            </a:r>
            <a:r>
              <a:rPr lang="af-ZA" i="1" dirty="0" smtClean="0"/>
              <a:t/>
            </a:r>
            <a:br>
              <a:rPr lang="af-ZA" i="1" dirty="0" smtClean="0"/>
            </a:br>
            <a:r>
              <a:rPr lang="af-ZA" i="1" dirty="0"/>
              <a:t/>
            </a:r>
            <a:br>
              <a:rPr lang="af-ZA" i="1" dirty="0"/>
            </a:br>
            <a:r>
              <a:rPr lang="af-ZA" i="1" dirty="0" smtClean="0"/>
              <a:t>“</a:t>
            </a:r>
            <a:r>
              <a:rPr lang="af-ZA" i="1" u="sng" dirty="0"/>
              <a:t>En die Here het</a:t>
            </a:r>
            <a:r>
              <a:rPr lang="af-ZA" i="1" dirty="0"/>
              <a:t> elke dag mense wat gered word, by die gemeente gevoeg</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11:6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As 'n mens nie glo nie, is dit onmoontlik om te doen wat God wil. Wie tot God nader, moet glo dat Hy bestaan en dat Hy dié wat Hom soek, beloon</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1:28</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Toe het God hulle geseën en vir hulle gesê: “Wees vrugbaar, word baie, bewoon die aarde en bewerk dit.”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a:t>
            </a:r>
            <a:r>
              <a:rPr lang="af-ZA" b="1" dirty="0" smtClean="0">
                <a:solidFill>
                  <a:srgbClr val="00B050"/>
                </a:solidFill>
              </a:rPr>
              <a:t>9:1</a:t>
            </a:r>
            <a:r>
              <a:rPr lang="af-ZA" i="1" dirty="0" smtClean="0"/>
              <a:t/>
            </a:r>
            <a:br>
              <a:rPr lang="af-ZA" i="1" dirty="0" smtClean="0"/>
            </a:br>
            <a:r>
              <a:rPr lang="af-ZA" i="1" dirty="0"/>
              <a:t/>
            </a:r>
            <a:br>
              <a:rPr lang="af-ZA" i="1" dirty="0"/>
            </a:br>
            <a:r>
              <a:rPr lang="af-ZA" i="1" dirty="0" smtClean="0"/>
              <a:t>“</a:t>
            </a:r>
            <a:r>
              <a:rPr lang="af-ZA" i="1" dirty="0"/>
              <a:t>God het vir Noag en sy seuns geseën en vir hulle gesê: “Wees vrugbaar, word baie en bewoon die aarde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22:17</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smtClean="0"/>
              <a:t/>
            </a:r>
            <a:br>
              <a:rPr lang="af-ZA" i="1" dirty="0" smtClean="0"/>
            </a:br>
            <a:r>
              <a:rPr lang="af-ZA" i="1" dirty="0" smtClean="0"/>
              <a:t>“</a:t>
            </a:r>
            <a:r>
              <a:rPr lang="af-ZA" i="1" dirty="0"/>
              <a:t>Dit is Ek, die Here, wat praat. Ek lê 'n eed af by Myself dat Ek jou baie sal seën oor wat jy gedoen het: jy het nie geweier om jou seun, jou enigste seun, aan My te offer nie. Ek sal jou vrugbaar maak en jou nageslag so baie maak soos die sterre aan die hemel en soos die sand van die see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107:38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Hy seën hulle en hulle word vinnig meer”</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2:47</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En die Here het elke dag mense wat gered word, by die gemeente gevoeg</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39</Words>
  <Application>Microsoft Office PowerPoint</Application>
  <PresentationFormat>On-screen Show (4:3)</PresentationFormat>
  <Paragraphs>13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Eseg. 36:37-38  Herlewing afgebid </vt:lpstr>
      <vt:lpstr>Slide 2</vt:lpstr>
      <vt:lpstr>Gen. 1:28   “Toe het God hulle geseën en vir hulle gesê: “Wees vrugbaar, word baie, bewoon die aarde en bewerk dit.”</vt:lpstr>
      <vt:lpstr>Gen. 9:1  “God het vir Noag en sy seuns geseën en vir hulle gesê: “Wees vrugbaar, word baie en bewoon die aarde.</vt:lpstr>
      <vt:lpstr>Gen. 22:17   “Dit is Ek, die Here, wat praat. Ek lê 'n eed af by Myself dat Ek jou baie sal seën oor wat jy gedoen het: jy het nie geweier om jou seun, jou enigste seun, aan My te offer nie. Ek sal jou vrugbaar maak en jou nageslag so baie maak soos die sterre aan die hemel en soos die sand van die see.”</vt:lpstr>
      <vt:lpstr>Ps. 107:38   “Hy seën hulle en hulle word vinnig meer”</vt:lpstr>
      <vt:lpstr>Slide 7</vt:lpstr>
      <vt:lpstr>Hand. 2:47   “En die Here het elke dag mense wat gered word, by die gemeente gevoeg.</vt:lpstr>
      <vt:lpstr>Slide 9</vt:lpstr>
      <vt:lpstr>Eseg. 20:3   “Mens, praat met die leiers van Israel. Sê vir hulle: So sê die Here my God: Het julle gekom om My te raadpleeg? So seker as Ek leef, Ek laat My nie deur julle raadpleeg nie, sê die Here my God.”</vt:lpstr>
      <vt:lpstr>Eseg. 20:31-32   “As julle vir die afgode geskenke aandra en julle kinders as offers verbrand, as julle julle nog steeds verontreinig met julle afgode, moet Ek My deur julle laat raadpleeg, Israel? So seker as Ek leef,” sê die Here my God, “Ek sal My nie deur julle laat raadpleeg nie. Wat in julle gedagtes opgekom het, sal nie gebeur nie. Julle dink: ons wil soos die ander nasies wees,”</vt:lpstr>
      <vt:lpstr>Slide 12</vt:lpstr>
      <vt:lpstr>Rom. 8:26   “Die Gees staan ons ook in ons swakheid by: ons weet nie wat en hoe ons behoort te bid nie, maar die Gees self pleit vir ons met versugtinge wat nie met woorde gesê word nie.”</vt:lpstr>
      <vt:lpstr>Matt. 7:7-8   “Vra, en vir julle sal gegee word; soek, en julle sal kry; klop, en vir julle sal oopgemaak word, want elkeen wat vra, ontvang; en elkeen wat soek, kry; en vir elkeen wat klop, sal oopgemaak word.</vt:lpstr>
      <vt:lpstr>Joh. 5:30   “Uit my eie kan Ek niks doen nie: Ek oordeel soos Ek dit van die Vader hoor, en my oordeel is regverdig, omdat dit nie my wil is wat Ek nastrewe nie, maar die wil van Hom wat My gestuur het.</vt:lpstr>
      <vt:lpstr>Slide 16</vt:lpstr>
      <vt:lpstr>Hand. 2:47   “En die Here het elke dag mense wat gered word, by die gemeente gevoeg.</vt:lpstr>
      <vt:lpstr>Slide 18</vt:lpstr>
      <vt:lpstr>Hebr. 11:6   “As 'n mens nie glo nie, is dit onmoontlik om te doen wat God wil. Wie tot God nader, moet glo dat Hy bestaan en dat Hy dié wat Hom soek, beloon.”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Eseg. 36:37-38  Herlewing afgebid </dc:title>
  <dc:creator>Windows User</dc:creator>
  <cp:lastModifiedBy>Windows User</cp:lastModifiedBy>
  <cp:revision>1</cp:revision>
  <dcterms:created xsi:type="dcterms:W3CDTF">2020-01-23T06:43:38Z</dcterms:created>
  <dcterms:modified xsi:type="dcterms:W3CDTF">2020-01-23T06:49:06Z</dcterms:modified>
</cp:coreProperties>
</file>