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542" autoAdjust="0"/>
    <p:restoredTop sz="94660"/>
  </p:normalViewPr>
  <p:slideViewPr>
    <p:cSldViewPr>
      <p:cViewPr varScale="1">
        <p:scale>
          <a:sx n="106" d="100"/>
          <a:sy n="106" d="100"/>
        </p:scale>
        <p:origin x="-148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0270012-5142-4D57-8E97-DCB1A09B99D9}" type="datetimeFigureOut">
              <a:rPr lang="en-US" smtClean="0"/>
              <a:t>5/27/2020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94213C-7B02-40B6-9539-E19C4E7B196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270012-5142-4D57-8E97-DCB1A09B99D9}" type="datetimeFigureOut">
              <a:rPr lang="en-US" smtClean="0"/>
              <a:t>5/27/2020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94213C-7B02-40B6-9539-E19C4E7B196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270012-5142-4D57-8E97-DCB1A09B99D9}" type="datetimeFigureOut">
              <a:rPr lang="en-US" smtClean="0"/>
              <a:t>5/27/2020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94213C-7B02-40B6-9539-E19C4E7B196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270012-5142-4D57-8E97-DCB1A09B99D9}" type="datetimeFigureOut">
              <a:rPr lang="en-US" smtClean="0"/>
              <a:t>5/27/2020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94213C-7B02-40B6-9539-E19C4E7B196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270012-5142-4D57-8E97-DCB1A09B99D9}" type="datetimeFigureOut">
              <a:rPr lang="en-US" smtClean="0"/>
              <a:t>5/27/2020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94213C-7B02-40B6-9539-E19C4E7B196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0270012-5142-4D57-8E97-DCB1A09B99D9}" type="datetimeFigureOut">
              <a:rPr lang="en-US" smtClean="0"/>
              <a:t>5/27/2020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94213C-7B02-40B6-9539-E19C4E7B196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0270012-5142-4D57-8E97-DCB1A09B99D9}" type="datetimeFigureOut">
              <a:rPr lang="en-US" smtClean="0"/>
              <a:t>5/27/2020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E94213C-7B02-40B6-9539-E19C4E7B196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0270012-5142-4D57-8E97-DCB1A09B99D9}" type="datetimeFigureOut">
              <a:rPr lang="en-US" smtClean="0"/>
              <a:t>5/27/2020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E94213C-7B02-40B6-9539-E19C4E7B196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270012-5142-4D57-8E97-DCB1A09B99D9}" type="datetimeFigureOut">
              <a:rPr lang="en-US" smtClean="0"/>
              <a:t>5/27/2020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E94213C-7B02-40B6-9539-E19C4E7B196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270012-5142-4D57-8E97-DCB1A09B99D9}" type="datetimeFigureOut">
              <a:rPr lang="en-US" smtClean="0"/>
              <a:t>5/27/2020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94213C-7B02-40B6-9539-E19C4E7B196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270012-5142-4D57-8E97-DCB1A09B99D9}" type="datetimeFigureOut">
              <a:rPr lang="en-US" smtClean="0"/>
              <a:t>5/27/2020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94213C-7B02-40B6-9539-E19C4E7B196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270012-5142-4D57-8E97-DCB1A09B99D9}" type="datetimeFigureOut">
              <a:rPr lang="en-US" smtClean="0"/>
              <a:t>5/27/2020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94213C-7B02-40B6-9539-E19C4E7B196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Ef. </a:t>
            </a:r>
            <a:r>
              <a:rPr lang="af-ZA" b="1" u="sng" dirty="0" smtClean="0"/>
              <a:t>5:18</a:t>
            </a:r>
            <a:r>
              <a:rPr lang="af-ZA" b="1" dirty="0"/>
              <a:t/>
            </a:r>
            <a:br>
              <a:rPr lang="af-ZA" b="1" dirty="0"/>
            </a:br>
            <a:r>
              <a:rPr lang="af-ZA" b="1" dirty="0" smtClean="0"/>
              <a:t/>
            </a:r>
            <a:br>
              <a:rPr lang="af-ZA" b="1" dirty="0" smtClean="0"/>
            </a:br>
            <a:r>
              <a:rPr lang="af-ZA" b="1" dirty="0" smtClean="0"/>
              <a:t>Stimulus </a:t>
            </a:r>
            <a:r>
              <a:rPr lang="af-ZA" b="1" dirty="0"/>
              <a:t>van die Heilig Gees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Christians at all times have agreed that the Chritian life they have received is the greatest stimulus conceivable. It is always leading on to something new, always leading to </a:t>
            </a:r>
            <a:r>
              <a:rPr lang="af-ZA" i="1" dirty="0" smtClean="0"/>
              <a:t>something </a:t>
            </a:r>
            <a:r>
              <a:rPr lang="af-ZA" i="1" dirty="0"/>
              <a:t>greater</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Dr. M. Lloyd-Jones</a:t>
            </a:r>
            <a:r>
              <a:rPr lang="en-US" dirty="0"/>
              <a:t/>
            </a:r>
            <a:br>
              <a:rPr lang="en-US" dirty="0"/>
            </a:b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Jy het nog nie gelewe totdat die Heilig Gees in jou  begin lewe het nie!</a:t>
            </a:r>
            <a:r>
              <a:rPr lang="en-US" dirty="0"/>
              <a:t/>
            </a:r>
            <a:br>
              <a:rPr lang="en-US" dirty="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Christianity is a life to be lived and not a mere philosophy or a point of view.”</a:t>
            </a:r>
            <a:r>
              <a:rPr lang="en-US" dirty="0"/>
              <a:t/>
            </a:r>
            <a:br>
              <a:rPr lang="en-US" dirty="0"/>
            </a:br>
            <a:r>
              <a:rPr lang="en-US" dirty="0" smtClean="0"/>
              <a:t/>
            </a:r>
            <a:br>
              <a:rPr lang="en-US" dirty="0" smtClean="0"/>
            </a:br>
            <a:r>
              <a:rPr lang="en-US" dirty="0" smtClean="0"/>
              <a:t>				</a:t>
            </a:r>
            <a:r>
              <a:rPr lang="af-ZA" b="1" dirty="0" smtClean="0">
                <a:solidFill>
                  <a:srgbClr val="7030A0"/>
                </a:solidFill>
              </a:rPr>
              <a:t>Dr. M. Lloyd-Jones</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5:25</a:t>
            </a:r>
            <a:r>
              <a:rPr lang="af-ZA" i="1" dirty="0"/>
              <a:t>	</a:t>
            </a:r>
            <a:r>
              <a:rPr lang="af-ZA" i="1" dirty="0" smtClean="0"/>
              <a:t/>
            </a:r>
            <a:br>
              <a:rPr lang="af-ZA" i="1" dirty="0" smtClean="0"/>
            </a:br>
            <a:r>
              <a:rPr lang="af-ZA" i="1" dirty="0"/>
              <a:t/>
            </a:r>
            <a:br>
              <a:rPr lang="af-ZA" i="1" dirty="0"/>
            </a:br>
            <a:r>
              <a:rPr lang="af-ZA" i="1" dirty="0" smtClean="0"/>
              <a:t>“</a:t>
            </a:r>
            <a:r>
              <a:rPr lang="af-ZA" i="1" dirty="0"/>
              <a:t>Ons lewe deur die Gees; laat die Gees nou ook ons gedrag bepaal.”</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6:1	</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julle wat julle deur die Gees laat lei, moet</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1:7</a:t>
            </a:r>
            <a:r>
              <a:rPr lang="af-ZA" i="1" dirty="0"/>
              <a:t>	</a:t>
            </a:r>
            <a:r>
              <a:rPr lang="af-ZA" i="1" dirty="0" smtClean="0"/>
              <a:t/>
            </a:r>
            <a:br>
              <a:rPr lang="af-ZA" i="1" dirty="0" smtClean="0"/>
            </a:br>
            <a:r>
              <a:rPr lang="af-ZA" i="1" dirty="0"/>
              <a:t/>
            </a:r>
            <a:br>
              <a:rPr lang="af-ZA" i="1" dirty="0"/>
            </a:br>
            <a:r>
              <a:rPr lang="af-ZA" i="1" dirty="0" smtClean="0"/>
              <a:t>“</a:t>
            </a:r>
            <a:r>
              <a:rPr lang="af-ZA" i="1" dirty="0"/>
              <a:t>Die Gees wat God ons gegee het, maak ons immers nie lafhartig nie, maar vul ons met krag en liefde en selfbeheersing.</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40:30-31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Selfs jongmanne word moeg en raak afgemat, selfs manne in hulle fleur struikel en val, maar dié wat op die Here vertrou, kry nuwe krag. Hulle vlieg met arendsvlerke, hulle hardloop en word nie moeg nie, hulle loop en raak nie afgemat nie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86</Words>
  <Application>Microsoft Office PowerPoint</Application>
  <PresentationFormat>On-screen Show (4:3)</PresentationFormat>
  <Paragraphs>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Ef. 5:18  Stimulus van die Heilig Gees</vt:lpstr>
      <vt:lpstr>Slide 2</vt:lpstr>
      <vt:lpstr>“Christianity is a life to be lived and not a mere philosophy or a point of view.”      Dr. M. Lloyd-Jones</vt:lpstr>
      <vt:lpstr>Gal. 5:25   “Ons lewe deur die Gees; laat die Gees nou ook ons gedrag bepaal.”</vt:lpstr>
      <vt:lpstr>Gal. 6:1    “....julle wat julle deur die Gees laat lei, moet...”</vt:lpstr>
      <vt:lpstr>Slide 6</vt:lpstr>
      <vt:lpstr>II Tim. 1:7   “Die Gees wat God ons gegee het, maak ons immers nie lafhartig nie, maar vul ons met krag en liefde en selfbeheersing.</vt:lpstr>
      <vt:lpstr>Slide 8</vt:lpstr>
      <vt:lpstr>Jes. 40:30-31   “Selfs jongmanne word moeg en raak afgemat, selfs manne in hulle fleur struikel en val, maar dié wat op die Here vertrou, kry nuwe krag. Hulle vlieg met arendsvlerke, hulle hardloop en word nie moeg nie, hulle loop en raak nie afgemat nie.”</vt:lpstr>
      <vt:lpstr>Slide 10</vt:lpstr>
      <vt:lpstr>“Christians at all times have agreed that the Chritian life they have received is the greatest stimulus conceivable. It is always leading on to something new, always leading to something greater.”      Dr. M. Lloyd-Jones </vt:lpstr>
      <vt:lpstr>Slide 12</vt:lpstr>
      <vt:lpstr>Jy het nog nie gelewe totdat die Heilig Gees in jou  begin lewe het nie!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 5:18  Stimulus van die Heilig Gees</dc:title>
  <dc:creator>Windows User</dc:creator>
  <cp:lastModifiedBy>Windows User</cp:lastModifiedBy>
  <cp:revision>1</cp:revision>
  <dcterms:created xsi:type="dcterms:W3CDTF">2020-05-27T07:18:56Z</dcterms:created>
  <dcterms:modified xsi:type="dcterms:W3CDTF">2020-05-27T07:22:39Z</dcterms:modified>
</cp:coreProperties>
</file>