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24" autoAdjust="0"/>
    <p:restoredTop sz="94660"/>
  </p:normalViewPr>
  <p:slideViewPr>
    <p:cSldViewPr>
      <p:cViewPr varScale="1">
        <p:scale>
          <a:sx n="106" d="100"/>
          <a:sy n="106" d="100"/>
        </p:scale>
        <p:origin x="-15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527228-FA00-44B1-A32E-94D329C25AA8}"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527228-FA00-44B1-A32E-94D329C25AA8}"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527228-FA00-44B1-A32E-94D329C25AA8}"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527228-FA00-44B1-A32E-94D329C25AA8}"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527228-FA00-44B1-A32E-94D329C25AA8}"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527228-FA00-44B1-A32E-94D329C25AA8}"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527228-FA00-44B1-A32E-94D329C25AA8}" type="datetimeFigureOut">
              <a:rPr lang="en-US" smtClean="0"/>
              <a:t>6/2/2020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527228-FA00-44B1-A32E-94D329C25AA8}" type="datetimeFigureOut">
              <a:rPr lang="en-US" smtClean="0"/>
              <a:t>6/2/2020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527228-FA00-44B1-A32E-94D329C25AA8}" type="datetimeFigureOut">
              <a:rPr lang="en-US" smtClean="0"/>
              <a:t>6/2/2020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527228-FA00-44B1-A32E-94D329C25AA8}"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527228-FA00-44B1-A32E-94D329C25AA8}"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7153D-9C07-49A0-8FEF-4F0BF1C1FAE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527228-FA00-44B1-A32E-94D329C25AA8}" type="datetimeFigureOut">
              <a:rPr lang="en-US" smtClean="0"/>
              <a:t>6/2/2020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17153D-9C07-49A0-8FEF-4F0BF1C1FAE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5:18</a:t>
            </a:r>
            <a:r>
              <a:rPr lang="af-ZA" b="1" dirty="0"/>
              <a:t>	</a:t>
            </a:r>
            <a:r>
              <a:rPr lang="af-ZA" b="1" dirty="0" smtClean="0"/>
              <a:t/>
            </a:r>
            <a:br>
              <a:rPr lang="af-ZA" b="1" dirty="0" smtClean="0"/>
            </a:br>
            <a:r>
              <a:rPr lang="af-ZA" b="1" dirty="0"/>
              <a:t/>
            </a:r>
            <a:br>
              <a:rPr lang="af-ZA" b="1" dirty="0"/>
            </a:br>
            <a:r>
              <a:rPr lang="af-ZA" b="1" dirty="0" smtClean="0"/>
              <a:t>Die </a:t>
            </a:r>
            <a:r>
              <a:rPr lang="af-ZA" b="1" dirty="0"/>
              <a:t>krag van die Heilig </a:t>
            </a:r>
            <a:r>
              <a:rPr lang="af-ZA" b="1" dirty="0" smtClean="0"/>
              <a:t>Gees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7:6</a:t>
            </a:r>
            <a:r>
              <a:rPr lang="af-ZA" i="1" dirty="0" smtClean="0"/>
              <a:t/>
            </a:r>
            <a:br>
              <a:rPr lang="af-ZA" i="1" dirty="0" smtClean="0"/>
            </a:br>
            <a:r>
              <a:rPr lang="af-ZA" i="1" dirty="0"/>
              <a:t/>
            </a:r>
            <a:br>
              <a:rPr lang="af-ZA" i="1" dirty="0"/>
            </a:br>
            <a:r>
              <a:rPr lang="af-ZA" i="1" dirty="0" smtClean="0"/>
              <a:t>“</a:t>
            </a:r>
            <a:r>
              <a:rPr lang="af-ZA" i="1" u="sng" dirty="0"/>
              <a:t>Maar</a:t>
            </a:r>
            <a:r>
              <a:rPr lang="af-ZA" i="1" dirty="0"/>
              <a:t> nou is ons </a:t>
            </a:r>
            <a:r>
              <a:rPr lang="af-ZA" i="1" u="sng" dirty="0"/>
              <a:t>vrygemaak</a:t>
            </a:r>
            <a:r>
              <a:rPr lang="af-ZA" i="1" dirty="0"/>
              <a:t> van die wet, want ons het gesterf en staan nie meer onder die wet waardeur ons gebind was nie. Nou kan ons dien in die nuwe bedeling van die Gees, nie in die ou bedeling van wetsvoorskrifte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1:6</a:t>
            </a:r>
            <a:r>
              <a:rPr lang="af-ZA" i="1" dirty="0" smtClean="0"/>
              <a:t/>
            </a:r>
            <a:br>
              <a:rPr lang="af-ZA" i="1" dirty="0" smtClean="0"/>
            </a:br>
            <a:r>
              <a:rPr lang="af-ZA" i="1" dirty="0"/>
              <a:t/>
            </a:r>
            <a:br>
              <a:rPr lang="af-ZA" i="1" dirty="0"/>
            </a:br>
            <a:r>
              <a:rPr lang="af-ZA" i="1" dirty="0" smtClean="0"/>
              <a:t>“</a:t>
            </a:r>
            <a:r>
              <a:rPr lang="af-ZA" i="1" dirty="0"/>
              <a:t>Ek 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You cannot live the life of the Kingdom of God until you have entered the Kindom of God</a:t>
            </a:r>
            <a:r>
              <a:rPr lang="af-ZA" i="1" dirty="0" smtClean="0"/>
              <a:t>.”</a:t>
            </a:r>
            <a:br>
              <a:rPr lang="af-ZA" i="1" dirty="0" smtClean="0"/>
            </a:br>
            <a:r>
              <a:rPr lang="af-ZA" i="1" dirty="0"/>
              <a:t/>
            </a:r>
            <a:br>
              <a:rPr lang="af-ZA" i="1" dirty="0"/>
            </a:br>
            <a:r>
              <a:rPr lang="en-US" dirty="0"/>
              <a:t/>
            </a:r>
            <a:br>
              <a:rPr lang="en-US" dirty="0"/>
            </a:br>
            <a:r>
              <a:rPr lang="en-US" dirty="0" smtClean="0"/>
              <a:t>			</a:t>
            </a:r>
            <a:r>
              <a:rPr lang="af-ZA" b="1" dirty="0" smtClean="0">
                <a:solidFill>
                  <a:srgbClr val="7030A0"/>
                </a:solidFill>
              </a:rPr>
              <a:t>Dr. D.M. Lloyed-Jones</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Ef. 2:1-3</a:t>
            </a:r>
            <a:r>
              <a:rPr lang="af-ZA" b="1" dirty="0"/>
              <a:t>	</a:t>
            </a:r>
            <a:r>
              <a:rPr lang="af-ZA" b="1" dirty="0" smtClean="0"/>
              <a:t/>
            </a:r>
            <a:br>
              <a:rPr lang="af-ZA" b="1" dirty="0" smtClean="0"/>
            </a:br>
            <a:r>
              <a:rPr lang="af-ZA" i="1" dirty="0" smtClean="0"/>
              <a:t>“</a:t>
            </a:r>
            <a:r>
              <a:rPr lang="af-ZA" i="1" dirty="0"/>
              <a:t>Julle was dood as gevolg van julle oortredings en sondes wat voorheen julle lewenswyse gekenmerk het. Julle het gelewe soos hierdie sondige wêreld en julle laat lei deur die vors van die onsigbare magte, die gees wat daar nou aan die werk is in die mense wat aan God ongehoorsaam is</a:t>
            </a:r>
            <a:r>
              <a:rPr lang="af-ZA" i="1" dirty="0" smtClean="0"/>
              <a:t>... </a:t>
            </a:r>
            <a:r>
              <a:rPr lang="en-US" dirty="0"/>
              <a:t/>
            </a:r>
            <a:br>
              <a:rPr lang="en-US" dirty="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...So het ons trouens vroeër ook almal gelewe. Ons is deur ons sondige begeertes oorheers en het gedoen net waartoe ons luste ons gelei het en wat in ons gedagtes opgekom het.”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4:1	</a:t>
            </a:r>
            <a:r>
              <a:rPr lang="af-ZA" i="1" dirty="0" smtClean="0"/>
              <a:t/>
            </a:r>
            <a:br>
              <a:rPr lang="af-ZA" i="1" dirty="0" smtClean="0"/>
            </a:br>
            <a:r>
              <a:rPr lang="af-ZA" i="1" dirty="0"/>
              <a:t/>
            </a:r>
            <a:br>
              <a:rPr lang="af-ZA" i="1" dirty="0"/>
            </a:br>
            <a:r>
              <a:rPr lang="af-ZA" i="1" dirty="0" smtClean="0"/>
              <a:t>“</a:t>
            </a:r>
            <a:r>
              <a:rPr lang="af-ZA" i="1" dirty="0"/>
              <a:t>Waar kom die stryd vandaan, waar kom die rusies onder julle vandaan? Kom dit nie van julle selfsugtige begeertes wat gedurig binne-in julle woed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7:5</a:t>
            </a:r>
            <a:r>
              <a:rPr lang="af-ZA" i="1" dirty="0"/>
              <a:t>	</a:t>
            </a:r>
            <a:r>
              <a:rPr lang="af-ZA" i="1" dirty="0" smtClean="0"/>
              <a:t/>
            </a:r>
            <a:br>
              <a:rPr lang="af-ZA" i="1" dirty="0" smtClean="0"/>
            </a:br>
            <a:r>
              <a:rPr lang="af-ZA" i="1" dirty="0"/>
              <a:t/>
            </a:r>
            <a:br>
              <a:rPr lang="af-ZA" i="1" dirty="0"/>
            </a:br>
            <a:r>
              <a:rPr lang="af-ZA" i="1" dirty="0" smtClean="0"/>
              <a:t>“</a:t>
            </a:r>
            <a:r>
              <a:rPr lang="af-ZA" i="1" dirty="0"/>
              <a:t>Toe ons nog 'n sondige lewensbestaan gevoer het, was die sondige hartstogte wat deur die wet wakker gemaak is, in elke deel van ons liggame werksaam en het ons vrugte gedra in diens van die dood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73</Words>
  <Application>Microsoft Office PowerPoint</Application>
  <PresentationFormat>On-screen Show (4:3)</PresentationFormat>
  <Paragraphs>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Ef. 5:18   Die krag van die Heilig Gees</vt:lpstr>
      <vt:lpstr>Slide 2</vt:lpstr>
      <vt:lpstr>“You cannot live the life of the Kingdom of God until you have entered the Kindom of God.”      Dr. D.M. Lloyed-Jones</vt:lpstr>
      <vt:lpstr>Ef. 2:1-3  “Julle was dood as gevolg van julle oortredings en sondes wat voorheen julle lewenswyse gekenmerk het. Julle het gelewe soos hierdie sondige wêreld en julle laat lei deur die vors van die onsigbare magte, die gees wat daar nou aan die werk is in die mense wat aan God ongehoorsaam is...  </vt:lpstr>
      <vt:lpstr>...So het ons trouens vroeër ook almal gelewe. Ons is deur ons sondige begeertes oorheers en het gedoen net waartoe ons luste ons gelei het en wat in ons gedagtes opgekom het.”</vt:lpstr>
      <vt:lpstr>Slide 6</vt:lpstr>
      <vt:lpstr>Jak. 4:1   “Waar kom die stryd vandaan, waar kom die rusies onder julle vandaan? Kom dit nie van julle selfsugtige begeertes wat gedurig binne-in julle woed nie?</vt:lpstr>
      <vt:lpstr>Slide 8</vt:lpstr>
      <vt:lpstr>Rom. 7:5   “Toe ons nog 'n sondige lewensbestaan gevoer het, was die sondige hartstogte wat deur die wet wakker gemaak is, in elke deel van ons liggame werksaam en het ons vrugte gedra in diens van die dood.”</vt:lpstr>
      <vt:lpstr>Rom. 7:6  “Maar nou is ons vrygemaak van die wet, want ons het gesterf en staan nie meer onder die wet waardeur ons gebind was nie. Nou kan ons dien in die nuwe bedeling van die Gees, nie in die ou bedeling van wetsvoorskrifte nie.”</vt:lpstr>
      <vt:lpstr>Fil. 1:6  “Ek is veral ook daarvan oortuig dat God, wat die goeie werk in julle begin het, dit end-uit sal voer en dit sal voleindig op die dag wanneer Christus Jesus kom.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5:18   Die krag van die Heilig Gees</dc:title>
  <dc:creator>Windows User</dc:creator>
  <cp:lastModifiedBy>Windows User</cp:lastModifiedBy>
  <cp:revision>1</cp:revision>
  <dcterms:created xsi:type="dcterms:W3CDTF">2020-06-02T07:12:38Z</dcterms:created>
  <dcterms:modified xsi:type="dcterms:W3CDTF">2020-06-02T07:15:49Z</dcterms:modified>
</cp:coreProperties>
</file>