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662" autoAdjust="0"/>
    <p:restoredTop sz="94660"/>
  </p:normalViewPr>
  <p:slideViewPr>
    <p:cSldViewPr>
      <p:cViewPr varScale="1">
        <p:scale>
          <a:sx n="106" d="100"/>
          <a:sy n="106" d="100"/>
        </p:scale>
        <p:origin x="-147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56A83E2-1A59-47D9-813B-8F79B66B1EA8}" type="datetimeFigureOut">
              <a:rPr lang="en-US" smtClean="0"/>
              <a:t>6/3/2020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FBFDF9-3CE2-4282-8CB7-4D2782C2DD0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6A83E2-1A59-47D9-813B-8F79B66B1EA8}" type="datetimeFigureOut">
              <a:rPr lang="en-US" smtClean="0"/>
              <a:t>6/3/2020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FBFDF9-3CE2-4282-8CB7-4D2782C2DD0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6A83E2-1A59-47D9-813B-8F79B66B1EA8}" type="datetimeFigureOut">
              <a:rPr lang="en-US" smtClean="0"/>
              <a:t>6/3/2020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FBFDF9-3CE2-4282-8CB7-4D2782C2DD0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6A83E2-1A59-47D9-813B-8F79B66B1EA8}" type="datetimeFigureOut">
              <a:rPr lang="en-US" smtClean="0"/>
              <a:t>6/3/2020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FBFDF9-3CE2-4282-8CB7-4D2782C2DD0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56A83E2-1A59-47D9-813B-8F79B66B1EA8}" type="datetimeFigureOut">
              <a:rPr lang="en-US" smtClean="0"/>
              <a:t>6/3/2020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FBFDF9-3CE2-4282-8CB7-4D2782C2DD0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56A83E2-1A59-47D9-813B-8F79B66B1EA8}" type="datetimeFigureOut">
              <a:rPr lang="en-US" smtClean="0"/>
              <a:t>6/3/2020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FBFDF9-3CE2-4282-8CB7-4D2782C2DD0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56A83E2-1A59-47D9-813B-8F79B66B1EA8}" type="datetimeFigureOut">
              <a:rPr lang="en-US" smtClean="0"/>
              <a:t>6/3/2020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FBFDF9-3CE2-4282-8CB7-4D2782C2DD0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56A83E2-1A59-47D9-813B-8F79B66B1EA8}" type="datetimeFigureOut">
              <a:rPr lang="en-US" smtClean="0"/>
              <a:t>6/3/2020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FBFDF9-3CE2-4282-8CB7-4D2782C2DD0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6A83E2-1A59-47D9-813B-8F79B66B1EA8}" type="datetimeFigureOut">
              <a:rPr lang="en-US" smtClean="0"/>
              <a:t>6/3/2020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FBFDF9-3CE2-4282-8CB7-4D2782C2DD0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6A83E2-1A59-47D9-813B-8F79B66B1EA8}" type="datetimeFigureOut">
              <a:rPr lang="en-US" smtClean="0"/>
              <a:t>6/3/2020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FBFDF9-3CE2-4282-8CB7-4D2782C2DD0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6A83E2-1A59-47D9-813B-8F79B66B1EA8}" type="datetimeFigureOut">
              <a:rPr lang="en-US" smtClean="0"/>
              <a:t>6/3/2020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FBFDF9-3CE2-4282-8CB7-4D2782C2DD0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6A83E2-1A59-47D9-813B-8F79B66B1EA8}" type="datetimeFigureOut">
              <a:rPr lang="en-US" smtClean="0"/>
              <a:t>6/3/2020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FBFDF9-3CE2-4282-8CB7-4D2782C2DD0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Ef. 5:19</a:t>
            </a:r>
            <a:r>
              <a:rPr lang="af-ZA" b="1" dirty="0"/>
              <a:t>	</a:t>
            </a:r>
            <a:r>
              <a:rPr lang="af-ZA" b="1" dirty="0" smtClean="0"/>
              <a:t/>
            </a:r>
            <a:br>
              <a:rPr lang="af-ZA" b="1" dirty="0" smtClean="0"/>
            </a:br>
            <a:r>
              <a:rPr lang="af-ZA" b="1" dirty="0"/>
              <a:t/>
            </a:r>
            <a:br>
              <a:rPr lang="af-ZA" b="1" dirty="0"/>
            </a:br>
            <a:r>
              <a:rPr lang="af-ZA" b="1" dirty="0" smtClean="0"/>
              <a:t>Vervulling </a:t>
            </a:r>
            <a:r>
              <a:rPr lang="af-ZA" b="1" dirty="0"/>
              <a:t>met die Heilig Gees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i="1" dirty="0">
                <a:solidFill>
                  <a:srgbClr val="00B050"/>
                </a:solidFill>
              </a:rPr>
              <a:t>Hand. 6:3</a:t>
            </a:r>
            <a:r>
              <a:rPr lang="af-ZA" i="1" dirty="0"/>
              <a:t>	</a:t>
            </a:r>
            <a:r>
              <a:rPr lang="af-ZA" i="1" dirty="0" smtClean="0"/>
              <a:t/>
            </a:r>
            <a:br>
              <a:rPr lang="af-ZA" i="1" dirty="0" smtClean="0"/>
            </a:br>
            <a:r>
              <a:rPr lang="af-ZA" i="1" dirty="0"/>
              <a:t/>
            </a:r>
            <a:br>
              <a:rPr lang="af-ZA" i="1" dirty="0"/>
            </a:br>
            <a:r>
              <a:rPr lang="af-ZA" i="1" dirty="0" smtClean="0"/>
              <a:t>“</a:t>
            </a:r>
            <a:r>
              <a:rPr lang="af-ZA" i="1" dirty="0"/>
              <a:t>Nou, broers, soek sewe mans onder julle uit wat daarvoor bekend is dat hulle vol van die Heilige Gees is en wysheid het, sodat ons hulle vir hierdie taak kan aanstel</a:t>
            </a:r>
            <a:r>
              <a:rPr lang="af-ZA" i="1" dirty="0" smtClean="0"/>
              <a:t>.</a:t>
            </a:r>
            <a:r>
              <a:rPr lang="en-US"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i="1" dirty="0">
                <a:solidFill>
                  <a:srgbClr val="00B050"/>
                </a:solidFill>
              </a:rPr>
              <a:t>Hand. 7:55</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Maar Stefanus, vol van die Heilige Gees, het opgekyk na die hemel en die heerlikheid van God gesien en Jesus wat aan die regterhand van God staan</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i="1" dirty="0">
                <a:solidFill>
                  <a:srgbClr val="00B050"/>
                </a:solidFill>
              </a:rPr>
              <a:t>Hand. </a:t>
            </a:r>
            <a:r>
              <a:rPr lang="af-ZA" b="1" i="1" dirty="0" smtClean="0">
                <a:solidFill>
                  <a:srgbClr val="00B050"/>
                </a:solidFill>
              </a:rPr>
              <a:t>11:24</a:t>
            </a:r>
            <a:r>
              <a:rPr lang="af-ZA" b="1" i="1" dirty="0" smtClean="0"/>
              <a:t/>
            </a:r>
            <a:br>
              <a:rPr lang="af-ZA" b="1" i="1" dirty="0" smtClean="0"/>
            </a:br>
            <a:r>
              <a:rPr lang="af-ZA" b="1" i="1" dirty="0"/>
              <a:t/>
            </a:r>
            <a:br>
              <a:rPr lang="af-ZA" b="1" i="1" dirty="0"/>
            </a:br>
            <a:r>
              <a:rPr lang="af-ZA" i="1" dirty="0" smtClean="0"/>
              <a:t>“</a:t>
            </a:r>
            <a:r>
              <a:rPr lang="af-ZA" i="1" dirty="0"/>
              <a:t>Barnabas was 'n goeie man, vol van die Heilige Gees en met 'n vaste geloof</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i="1" dirty="0">
                <a:solidFill>
                  <a:srgbClr val="00B050"/>
                </a:solidFill>
              </a:rPr>
              <a:t>Hand. </a:t>
            </a:r>
            <a:r>
              <a:rPr lang="af-ZA" b="1" i="1" dirty="0" smtClean="0">
                <a:solidFill>
                  <a:srgbClr val="00B050"/>
                </a:solidFill>
              </a:rPr>
              <a:t>13:52</a:t>
            </a:r>
            <a:r>
              <a:rPr lang="af-ZA" i="1" dirty="0" smtClean="0"/>
              <a:t/>
            </a:r>
            <a:br>
              <a:rPr lang="af-ZA" i="1" dirty="0" smtClean="0"/>
            </a:br>
            <a:r>
              <a:rPr lang="af-ZA" i="1" dirty="0"/>
              <a:t/>
            </a:r>
            <a:br>
              <a:rPr lang="af-ZA" i="1" dirty="0"/>
            </a:br>
            <a:r>
              <a:rPr lang="af-ZA" i="1" dirty="0" smtClean="0"/>
              <a:t>“</a:t>
            </a:r>
            <a:r>
              <a:rPr lang="af-ZA" i="1" dirty="0"/>
              <a:t>Die gelowiges in Antiogië was vol blydskap en vol van die Heilige Gees</a:t>
            </a:r>
            <a:r>
              <a:rPr lang="af-ZA" i="1" dirty="0" smtClean="0"/>
              <a:t>.</a:t>
            </a:r>
            <a:r>
              <a:rPr lang="en-US"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i="1" dirty="0">
                <a:solidFill>
                  <a:srgbClr val="00B050"/>
                </a:solidFill>
              </a:rPr>
              <a:t>Eks. 31:2-3</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Kyk, Ek het vir Besaleël uitgekies. Hy is 'n seun van Uri, seun van Gur uit die stam Juda. Ek het hom toegerus met my Gees sodat hy met vaardigheid, insig en verstand enige werk kan doen</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i="1" dirty="0">
                <a:solidFill>
                  <a:srgbClr val="00B050"/>
                </a:solidFill>
              </a:rPr>
              <a:t>Joh. 14:16</a:t>
            </a:r>
            <a:r>
              <a:rPr lang="af-ZA" i="1" dirty="0"/>
              <a:t>	</a:t>
            </a:r>
            <a:r>
              <a:rPr lang="af-ZA" i="1" dirty="0" smtClean="0"/>
              <a:t/>
            </a:r>
            <a:br>
              <a:rPr lang="af-ZA" i="1" dirty="0" smtClean="0"/>
            </a:br>
            <a:r>
              <a:rPr lang="af-ZA" i="1" dirty="0"/>
              <a:t/>
            </a:r>
            <a:br>
              <a:rPr lang="af-ZA" i="1" dirty="0"/>
            </a:br>
            <a:r>
              <a:rPr lang="af-ZA" i="1" dirty="0" smtClean="0"/>
              <a:t>“</a:t>
            </a:r>
            <a:r>
              <a:rPr lang="af-ZA" i="1" dirty="0"/>
              <a:t>Ek sal die Vader vra, en Hy sal vir julle 'n ander Voorspraak stuur om vir ewig by julle te wees</a:t>
            </a:r>
            <a:r>
              <a:rPr lang="af-ZA"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i="1" dirty="0">
                <a:solidFill>
                  <a:srgbClr val="00B050"/>
                </a:solidFill>
              </a:rPr>
              <a:t>Gal. 3:14</a:t>
            </a:r>
            <a:r>
              <a:rPr lang="af-ZA" i="1" dirty="0"/>
              <a:t>	</a:t>
            </a:r>
            <a:r>
              <a:rPr lang="af-ZA" i="1" dirty="0" smtClean="0"/>
              <a:t/>
            </a:r>
            <a:br>
              <a:rPr lang="af-ZA" i="1" dirty="0" smtClean="0"/>
            </a:br>
            <a:r>
              <a:rPr lang="af-ZA" i="1" dirty="0"/>
              <a:t/>
            </a:r>
            <a:br>
              <a:rPr lang="af-ZA" i="1" dirty="0"/>
            </a:br>
            <a:r>
              <a:rPr lang="af-ZA" i="1" dirty="0" smtClean="0"/>
              <a:t>“</a:t>
            </a:r>
            <a:r>
              <a:rPr lang="af-ZA" i="1" dirty="0"/>
              <a:t>So het ons dan deur die geloof die Gees ontvang wat God beloof het</a:t>
            </a:r>
            <a:r>
              <a:rPr lang="af-ZA" i="1"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i="1" dirty="0">
                <a:solidFill>
                  <a:srgbClr val="00B050"/>
                </a:solidFill>
              </a:rPr>
              <a:t>Gal. 5:16</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Wat ek bedoel, is dít: Laat julle lewe steeds deur die Gees van God beheers word, dan sal julle nooit swig voor begeertes van julle sondige natuur nie</a:t>
            </a:r>
            <a:r>
              <a:rPr lang="af-ZA" i="1" dirty="0" smtClean="0"/>
              <a:t>.”</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i="1" dirty="0">
                <a:solidFill>
                  <a:srgbClr val="00B050"/>
                </a:solidFill>
              </a:rPr>
              <a:t>Gal. 5:17</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Wat ons sondige natuur begeer, is in stryd met wat die Gees wil, en wat die Gees wil, is in stryd met wat ons sondige natuur begeer. Hierdie twee staan lynreg teenoor mekaar, en daarom kan julle nie doen wat julle graag wil nie</a:t>
            </a:r>
            <a:r>
              <a:rPr lang="af-ZA" i="1" dirty="0" smtClean="0"/>
              <a:t>.”</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i="1" dirty="0">
                <a:solidFill>
                  <a:srgbClr val="00B050"/>
                </a:solidFill>
              </a:rPr>
              <a:t>Gal. 5:18</a:t>
            </a:r>
            <a:r>
              <a:rPr lang="af-ZA" i="1" dirty="0"/>
              <a:t>	</a:t>
            </a:r>
            <a:r>
              <a:rPr lang="af-ZA" i="1" dirty="0" smtClean="0"/>
              <a:t/>
            </a:r>
            <a:br>
              <a:rPr lang="af-ZA" i="1" dirty="0" smtClean="0"/>
            </a:br>
            <a:r>
              <a:rPr lang="af-ZA" i="1" dirty="0"/>
              <a:t/>
            </a:r>
            <a:br>
              <a:rPr lang="af-ZA" i="1" dirty="0"/>
            </a:br>
            <a:r>
              <a:rPr lang="af-ZA" i="1" dirty="0" smtClean="0"/>
              <a:t>“</a:t>
            </a:r>
            <a:r>
              <a:rPr lang="af-ZA" i="1" dirty="0"/>
              <a:t>Maar as julle julle deur die Gees laat lei, staan julle nie meer onder die wet nie</a:t>
            </a:r>
            <a:r>
              <a:rPr lang="af-ZA" i="1" dirty="0" smtClean="0"/>
              <a:t>.”</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i="1" dirty="0">
                <a:solidFill>
                  <a:srgbClr val="00B050"/>
                </a:solidFill>
              </a:rPr>
              <a:t>Ef. 4:30	</a:t>
            </a:r>
            <a:r>
              <a:rPr lang="af-ZA" b="1" i="1" dirty="0" smtClean="0"/>
              <a:t/>
            </a:r>
            <a:br>
              <a:rPr lang="af-ZA" b="1" i="1" dirty="0" smtClean="0"/>
            </a:br>
            <a:r>
              <a:rPr lang="af-ZA" b="1" i="1" dirty="0"/>
              <a:t/>
            </a:r>
            <a:br>
              <a:rPr lang="af-ZA" b="1" i="1" dirty="0"/>
            </a:br>
            <a:r>
              <a:rPr lang="af-ZA" i="1" dirty="0" smtClean="0"/>
              <a:t>“</a:t>
            </a:r>
            <a:r>
              <a:rPr lang="af-ZA" i="1" dirty="0"/>
              <a:t>En moenie die Heilige Gees van God bedroef nie, want Hy het julle as die eiendom van God beseël met die oog op die verlossingsdag</a:t>
            </a:r>
            <a:r>
              <a:rPr lang="af-ZA" i="1" dirty="0" smtClean="0"/>
              <a:t>.”</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i="1" dirty="0">
                <a:solidFill>
                  <a:srgbClr val="00B050"/>
                </a:solidFill>
              </a:rPr>
              <a:t>Ef. 1:13</a:t>
            </a:r>
            <a:r>
              <a:rPr lang="af-ZA" b="1" i="1" dirty="0"/>
              <a:t>	</a:t>
            </a:r>
            <a:r>
              <a:rPr lang="af-ZA" i="1" dirty="0"/>
              <a:t>	</a:t>
            </a:r>
            <a:r>
              <a:rPr lang="af-ZA" i="1" dirty="0" smtClean="0"/>
              <a:t/>
            </a:r>
            <a:br>
              <a:rPr lang="af-ZA" i="1" dirty="0" smtClean="0"/>
            </a:br>
            <a:r>
              <a:rPr lang="af-ZA" i="1" dirty="0"/>
              <a:t/>
            </a:r>
            <a:br>
              <a:rPr lang="af-ZA" i="1" dirty="0"/>
            </a:br>
            <a:r>
              <a:rPr lang="af-ZA" i="1" dirty="0" smtClean="0"/>
              <a:t>“</a:t>
            </a:r>
            <a:r>
              <a:rPr lang="af-ZA" i="1" dirty="0"/>
              <a:t>In Christus het die Heilige Gees wat deur God belowe is, julle as die eiendom van God beseël</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i="1" dirty="0">
                <a:solidFill>
                  <a:srgbClr val="00B050"/>
                </a:solidFill>
              </a:rPr>
              <a:t>Hand 1:8</a:t>
            </a:r>
            <a:r>
              <a:rPr lang="af-ZA" i="1" dirty="0"/>
              <a:t>	</a:t>
            </a:r>
            <a:r>
              <a:rPr lang="af-ZA" i="1" dirty="0" smtClean="0"/>
              <a:t/>
            </a:r>
            <a:br>
              <a:rPr lang="af-ZA" i="1" dirty="0" smtClean="0"/>
            </a:br>
            <a:r>
              <a:rPr lang="af-ZA" i="1" dirty="0"/>
              <a:t/>
            </a:r>
            <a:br>
              <a:rPr lang="af-ZA" i="1" dirty="0"/>
            </a:br>
            <a:r>
              <a:rPr lang="af-ZA" i="1" dirty="0" smtClean="0"/>
              <a:t>“</a:t>
            </a:r>
            <a:r>
              <a:rPr lang="af-ZA" i="1" dirty="0"/>
              <a:t>Maar julle sal krag ontvang wanneer die Heilige Gees oor julle kom, en julle sal my getuies wees</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i="1" dirty="0">
                <a:solidFill>
                  <a:srgbClr val="00B050"/>
                </a:solidFill>
              </a:rPr>
              <a:t>Hand 2:4</a:t>
            </a:r>
            <a:r>
              <a:rPr lang="af-ZA" i="1" dirty="0"/>
              <a:t>	</a:t>
            </a:r>
            <a:r>
              <a:rPr lang="af-ZA" i="1" dirty="0" smtClean="0"/>
              <a:t/>
            </a:r>
            <a:br>
              <a:rPr lang="af-ZA" i="1" dirty="0" smtClean="0"/>
            </a:br>
            <a:r>
              <a:rPr lang="af-ZA" i="1" dirty="0"/>
              <a:t/>
            </a:r>
            <a:br>
              <a:rPr lang="af-ZA" i="1" dirty="0"/>
            </a:br>
            <a:r>
              <a:rPr lang="af-ZA" i="1" dirty="0" smtClean="0"/>
              <a:t>“</a:t>
            </a:r>
            <a:r>
              <a:rPr lang="af-ZA" i="1" dirty="0"/>
              <a:t>Almal is met die Heilige Gees </a:t>
            </a:r>
            <a:r>
              <a:rPr lang="af-ZA" i="1" u="sng" dirty="0"/>
              <a:t>vervul</a:t>
            </a:r>
            <a:r>
              <a:rPr lang="af-ZA" i="1" dirty="0"/>
              <a:t> en hulle het in ander tale begin praat soos die Heilige Gees dit aan hulle gegee het om onder sy leiding te doen</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i="1" dirty="0">
                <a:solidFill>
                  <a:srgbClr val="00B050"/>
                </a:solidFill>
              </a:rPr>
              <a:t>Hand. 4:8</a:t>
            </a:r>
            <a:r>
              <a:rPr lang="af-ZA" b="1" i="1" dirty="0"/>
              <a:t>	</a:t>
            </a:r>
            <a:r>
              <a:rPr lang="af-ZA" b="1" i="1" dirty="0" smtClean="0"/>
              <a:t/>
            </a:r>
            <a:br>
              <a:rPr lang="af-ZA" b="1" i="1" dirty="0" smtClean="0"/>
            </a:br>
            <a:r>
              <a:rPr lang="af-ZA" b="1" i="1" dirty="0"/>
              <a:t/>
            </a:r>
            <a:br>
              <a:rPr lang="af-ZA" b="1" i="1" dirty="0"/>
            </a:br>
            <a:r>
              <a:rPr lang="af-ZA" i="1" dirty="0" smtClean="0"/>
              <a:t>“Toe </a:t>
            </a:r>
            <a:r>
              <a:rPr lang="af-ZA" i="1" dirty="0"/>
              <a:t>het Petrus, vol van die Heilige Gees, vir hulle gesê: “Raadslede van die volk, en familiehoofde</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i="1" dirty="0">
                <a:solidFill>
                  <a:srgbClr val="00B050"/>
                </a:solidFill>
              </a:rPr>
              <a:t>Hand. 9:17</a:t>
            </a:r>
            <a:r>
              <a:rPr lang="af-ZA" i="1" dirty="0"/>
              <a:t>	</a:t>
            </a:r>
            <a:r>
              <a:rPr lang="af-ZA" i="1" dirty="0" smtClean="0"/>
              <a:t/>
            </a:r>
            <a:br>
              <a:rPr lang="af-ZA" i="1" dirty="0" smtClean="0"/>
            </a:br>
            <a:r>
              <a:rPr lang="af-ZA" i="1" dirty="0"/>
              <a:t/>
            </a:r>
            <a:br>
              <a:rPr lang="af-ZA" i="1" dirty="0"/>
            </a:br>
            <a:r>
              <a:rPr lang="af-ZA" i="1" dirty="0" smtClean="0"/>
              <a:t>“</a:t>
            </a:r>
            <a:r>
              <a:rPr lang="af-ZA" i="1" dirty="0"/>
              <a:t>Ananias het toe gegaan en in daardie huis gekom. Hy het Saulus die hande opgelê en gesê: “Saul, broer, die Here Jesus wat aan jou verskyn het toe jy op pad hierheen was, het my na jou toe gestuur sodat jy weer kan sien en met die Heilige Gees vervul kan word</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i="1" dirty="0">
                <a:solidFill>
                  <a:srgbClr val="00B050"/>
                </a:solidFill>
              </a:rPr>
              <a:t>Hand. 13:9</a:t>
            </a:r>
            <a:r>
              <a:rPr lang="af-ZA" i="1" dirty="0"/>
              <a:t>	</a:t>
            </a:r>
            <a:r>
              <a:rPr lang="af-ZA" i="1" dirty="0" smtClean="0"/>
              <a:t/>
            </a:r>
            <a:br>
              <a:rPr lang="af-ZA" i="1" dirty="0" smtClean="0"/>
            </a:br>
            <a:r>
              <a:rPr lang="af-ZA" i="1" dirty="0"/>
              <a:t/>
            </a:r>
            <a:br>
              <a:rPr lang="af-ZA" i="1" dirty="0"/>
            </a:br>
            <a:r>
              <a:rPr lang="af-ZA" i="1" dirty="0" smtClean="0"/>
              <a:t>“</a:t>
            </a:r>
            <a:r>
              <a:rPr lang="af-ZA" i="1" dirty="0"/>
              <a:t>Maar Saulus, dit is Paulus, vol van die Heilige Gees, het hom skerp aangekyk</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52</Words>
  <Application>Microsoft Office PowerPoint</Application>
  <PresentationFormat>On-screen Show (4:3)</PresentationFormat>
  <Paragraphs>18</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Ef. 5:19   Vervulling met die Heilig Gees</vt:lpstr>
      <vt:lpstr>Slide 2</vt:lpstr>
      <vt:lpstr>Ef. 1:13    “In Christus het die Heilige Gees wat deur God belowe is, julle as die eiendom van God beseël.”</vt:lpstr>
      <vt:lpstr>Slide 4</vt:lpstr>
      <vt:lpstr>Hand 1:8   “Maar julle sal krag ontvang wanneer die Heilige Gees oor julle kom, en julle sal my getuies wees...”</vt:lpstr>
      <vt:lpstr>Hand 2:4   “Almal is met die Heilige Gees vervul en hulle het in ander tale begin praat soos die Heilige Gees dit aan hulle gegee het om onder sy leiding te doen.”</vt:lpstr>
      <vt:lpstr>Hand. 4:8   “Toe het Petrus, vol van die Heilige Gees, vir hulle gesê: “Raadslede van die volk, en familiehoofde,”</vt:lpstr>
      <vt:lpstr>Hand. 9:17   “Ananias het toe gegaan en in daardie huis gekom. Hy het Saulus die hande opgelê en gesê: “Saul, broer, die Here Jesus wat aan jou verskyn het toe jy op pad hierheen was, het my na jou toe gestuur sodat jy weer kan sien en met die Heilige Gees vervul kan word.”</vt:lpstr>
      <vt:lpstr>Hand. 13:9   “Maar Saulus, dit is Paulus, vol van die Heilige Gees, het hom skerp aangekyk..”</vt:lpstr>
      <vt:lpstr>Slide 10</vt:lpstr>
      <vt:lpstr>Hand. 6:3   “Nou, broers, soek sewe mans onder julle uit wat daarvoor bekend is dat hulle vol van die Heilige Gees is en wysheid het, sodat ons hulle vir hierdie taak kan aanstel.”</vt:lpstr>
      <vt:lpstr>Hand. 7:55   “Maar Stefanus, vol van die Heilige Gees, het opgekyk na die hemel en die heerlikheid van God gesien en Jesus wat aan die regterhand van God staan.”</vt:lpstr>
      <vt:lpstr>Hand. 11:24  “Barnabas was 'n goeie man, vol van die Heilige Gees en met 'n vaste geloof.”</vt:lpstr>
      <vt:lpstr>Hand. 13:52  “Die gelowiges in Antiogië was vol blydskap en vol van die Heilige Gees.”</vt:lpstr>
      <vt:lpstr>Slide 15</vt:lpstr>
      <vt:lpstr>Eks. 31:2-3   “Kyk, Ek het vir Besaleël uitgekies. Hy is 'n seun van Uri, seun van Gur uit die stam Juda. Ek het hom toegerus met my Gees sodat hy met vaardigheid, insig en verstand enige werk kan doen”</vt:lpstr>
      <vt:lpstr>Joh. 14:16   “Ek sal die Vader vra, en Hy sal vir julle 'n ander Voorspraak stuur om vir ewig by julle te wees,”</vt:lpstr>
      <vt:lpstr>Gal. 3:14   “So het ons dan deur die geloof die Gees ontvang wat God beloof het.”</vt:lpstr>
      <vt:lpstr>Slide 19</vt:lpstr>
      <vt:lpstr>Gal. 5:16   “Wat ek bedoel, is dít: Laat julle lewe steeds deur die Gees van God beheers word, dan sal julle nooit swig voor begeertes van julle sondige natuur nie.”</vt:lpstr>
      <vt:lpstr>Gal. 5:17   “Wat ons sondige natuur begeer, is in stryd met wat die Gees wil, en wat die Gees wil, is in stryd met wat ons sondige natuur begeer. Hierdie twee staan lynreg teenoor mekaar, en daarom kan julle nie doen wat julle graag wil nie.”</vt:lpstr>
      <vt:lpstr>Gal. 5:18   “Maar as julle julle deur die Gees laat lei, staan julle nie meer onder die wet nie.”</vt:lpstr>
      <vt:lpstr>Ef. 4:30   “En moenie die Heilige Gees van God bedroef nie, want Hy het julle as die eiendom van God beseël met die oog op die verlossingsdag.”</vt:lpstr>
      <vt:lpstr>Slide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 5:19   Vervulling met die Heilig Gees</dc:title>
  <dc:creator>Windows User</dc:creator>
  <cp:lastModifiedBy>Windows User</cp:lastModifiedBy>
  <cp:revision>1</cp:revision>
  <dcterms:created xsi:type="dcterms:W3CDTF">2020-06-03T07:46:57Z</dcterms:created>
  <dcterms:modified xsi:type="dcterms:W3CDTF">2020-06-03T07:52:24Z</dcterms:modified>
</cp:coreProperties>
</file>