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542" autoAdjust="0"/>
    <p:restoredTop sz="94660"/>
  </p:normalViewPr>
  <p:slideViewPr>
    <p:cSldViewPr>
      <p:cViewPr varScale="1">
        <p:scale>
          <a:sx n="106" d="100"/>
          <a:sy n="106" d="100"/>
        </p:scale>
        <p:origin x="-148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B1A7C42-3910-45FA-A393-A87204CC5B7F}"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1FEEEE-3D2A-4620-A422-6C566A3472B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1A7C42-3910-45FA-A393-A87204CC5B7F}"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1FEEEE-3D2A-4620-A422-6C566A3472B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1A7C42-3910-45FA-A393-A87204CC5B7F}"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1FEEEE-3D2A-4620-A422-6C566A3472B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B1A7C42-3910-45FA-A393-A87204CC5B7F}"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1FEEEE-3D2A-4620-A422-6C566A3472B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B1A7C42-3910-45FA-A393-A87204CC5B7F}" type="datetimeFigureOut">
              <a:rPr lang="en-US" smtClean="0"/>
              <a:t>6/4/2020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F1FEEEE-3D2A-4620-A422-6C566A3472B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B1A7C42-3910-45FA-A393-A87204CC5B7F}"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1FEEEE-3D2A-4620-A422-6C566A3472B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B1A7C42-3910-45FA-A393-A87204CC5B7F}" type="datetimeFigureOut">
              <a:rPr lang="en-US" smtClean="0"/>
              <a:t>6/4/2020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F1FEEEE-3D2A-4620-A422-6C566A3472B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B1A7C42-3910-45FA-A393-A87204CC5B7F}" type="datetimeFigureOut">
              <a:rPr lang="en-US" smtClean="0"/>
              <a:t>6/4/2020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F1FEEEE-3D2A-4620-A422-6C566A3472B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1A7C42-3910-45FA-A393-A87204CC5B7F}" type="datetimeFigureOut">
              <a:rPr lang="en-US" smtClean="0"/>
              <a:t>6/4/2020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F1FEEEE-3D2A-4620-A422-6C566A3472B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A7C42-3910-45FA-A393-A87204CC5B7F}"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1FEEEE-3D2A-4620-A422-6C566A3472B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B1A7C42-3910-45FA-A393-A87204CC5B7F}" type="datetimeFigureOut">
              <a:rPr lang="en-US" smtClean="0"/>
              <a:t>6/4/2020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F1FEEEE-3D2A-4620-A422-6C566A3472B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1A7C42-3910-45FA-A393-A87204CC5B7F}" type="datetimeFigureOut">
              <a:rPr lang="en-US" smtClean="0"/>
              <a:t>6/4/2020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1FEEEE-3D2A-4620-A422-6C566A3472BB}"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Ef. 5:21</a:t>
            </a:r>
            <a:r>
              <a:rPr lang="af-ZA" b="1" dirty="0"/>
              <a:t>	</a:t>
            </a:r>
            <a:r>
              <a:rPr lang="af-ZA" b="1" dirty="0" smtClean="0"/>
              <a:t/>
            </a:r>
            <a:br>
              <a:rPr lang="af-ZA" b="1" dirty="0" smtClean="0"/>
            </a:br>
            <a:r>
              <a:rPr lang="af-ZA" b="1" dirty="0"/>
              <a:t/>
            </a:r>
            <a:br>
              <a:rPr lang="af-ZA" b="1" dirty="0"/>
            </a:br>
            <a:r>
              <a:rPr lang="af-ZA" b="1" dirty="0" smtClean="0"/>
              <a:t>Onderwerping </a:t>
            </a:r>
            <a:r>
              <a:rPr lang="af-ZA" b="1" dirty="0"/>
              <a:t>in die Heilig Gees </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4:7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Wie maak jou so belangrik? En wat besit jy wat jy nie ontvang het nie? As jy dit dan ontvang het, waarom stel jy jou so aan asof jy dit nie ontvang het nie</a:t>
            </a:r>
            <a:r>
              <a:rPr lang="af-ZA" i="1" dirty="0" smtClean="0"/>
              <a:t>?</a:t>
            </a:r>
            <a:r>
              <a:rPr lang="en-US"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Gal. 5:22</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Die vrug van die Gees, daarteenoor, is liefde, vreugde, vrede, geduld, vriendelikheid, goedhartigheid, getrouheid, nederigheid en selfbeheersing</a:t>
            </a:r>
            <a:r>
              <a:rPr lang="af-ZA" i="1" dirty="0" smtClean="0"/>
              <a:t>.”</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 </a:t>
            </a:r>
            <a:r>
              <a:rPr lang="af-ZA" i="1" dirty="0"/>
              <a:t>‘Submitting yourselves one to another in fear of Christ’ does not mean that you accomodate yourself to wrong teaching and doctrine, that you say nothing when falsehood is being propagated. No! For that is a denail of all the New Testament.”</a:t>
            </a:r>
            <a:r>
              <a:rPr lang="en-US" dirty="0"/>
              <a:t/>
            </a:r>
            <a:br>
              <a:rPr lang="en-US" dirty="0"/>
            </a:br>
            <a:r>
              <a:rPr lang="en-US" dirty="0" smtClean="0"/>
              <a:t/>
            </a:r>
            <a:br>
              <a:rPr lang="en-US" dirty="0" smtClean="0"/>
            </a:br>
            <a:r>
              <a:rPr lang="en-US" dirty="0" smtClean="0"/>
              <a:t>				</a:t>
            </a:r>
            <a:r>
              <a:rPr lang="af-ZA" b="1" dirty="0" smtClean="0">
                <a:solidFill>
                  <a:srgbClr val="7030A0"/>
                </a:solidFill>
              </a:rPr>
              <a:t>Dr. M Lloyd-Jones</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5:11</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Wat ek geskryf het, was dat julle nie moet omgaan met iemand wat homself 'n gelowige noem, maar wat onsedelik of geldgierig of 'n afgodsdienaar of kwaadprater of dronkaard of bedrieër is nie. Met so iemand moet julle nie eens saam eet nie</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Jak. 4:1-2</a:t>
            </a:r>
            <a:r>
              <a:rPr lang="af-ZA" i="1" dirty="0">
                <a:solidFill>
                  <a:srgbClr val="00B050"/>
                </a:solidFill>
              </a:rPr>
              <a:t>	</a:t>
            </a:r>
            <a:r>
              <a:rPr lang="af-ZA" i="1" dirty="0" smtClean="0"/>
              <a:t/>
            </a:r>
            <a:br>
              <a:rPr lang="af-ZA" i="1" dirty="0" smtClean="0"/>
            </a:br>
            <a:r>
              <a:rPr lang="af-ZA" i="1" dirty="0" smtClean="0"/>
              <a:t>“</a:t>
            </a:r>
            <a:r>
              <a:rPr lang="af-ZA" i="1" dirty="0"/>
              <a:t>Waar kom die stryd vandaan, waar kom die rusies onder julle vandaan? Kom dit nie van julle selfsugtige begeertes wat gedurig binne-in julle woed nie? Julle wil dinge hê, maar kry dit nie en wil dan moord pleeg; julle is jaloers op 'n ander man se goed en kan dit nie in die hande kry nie en dan maak julle rusie en baklei julle.”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en-ZA" b="1" dirty="0" smtClean="0">
                <a:solidFill>
                  <a:srgbClr val="00B050"/>
                </a:solidFill>
              </a:rPr>
              <a:t>I Kor. 14:26-30</a:t>
            </a:r>
            <a:endParaRPr lang="en-US" b="1" dirty="0">
              <a:solidFill>
                <a:srgbClr val="00B050"/>
              </a:solidFill>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69</Words>
  <Application>Microsoft Office PowerPoint</Application>
  <PresentationFormat>On-screen Show (4:3)</PresentationFormat>
  <Paragraphs>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Ef. 5:21   Onderwerping in die Heilig Gees </vt:lpstr>
      <vt:lpstr>Slide 2</vt:lpstr>
      <vt:lpstr>“ ‘Submitting yourselves one to another in fear of Christ’ does not mean that you accomodate yourself to wrong teaching and doctrine, that you say nothing when falsehood is being propagated. No! For that is a denail of all the New Testament.”      Dr. M Lloyd-Jones</vt:lpstr>
      <vt:lpstr>Slide 4</vt:lpstr>
      <vt:lpstr>I Kor. 5:11   “Wat ek geskryf het, was dat julle nie moet omgaan met iemand wat homself 'n gelowige noem, maar wat onsedelik of geldgierig of 'n afgodsdienaar of kwaadprater of dronkaard of bedrieër is nie. Met so iemand moet julle nie eens saam eet nie.”</vt:lpstr>
      <vt:lpstr>Slide 6</vt:lpstr>
      <vt:lpstr>Jak. 4:1-2  “Waar kom die stryd vandaan, waar kom die rusies onder julle vandaan? Kom dit nie van julle selfsugtige begeertes wat gedurig binne-in julle woed nie? Julle wil dinge hê, maar kry dit nie en wil dan moord pleeg; julle is jaloers op 'n ander man se goed en kan dit nie in die hande kry nie en dan maak julle rusie en baklei julle.”</vt:lpstr>
      <vt:lpstr>Slide 8</vt:lpstr>
      <vt:lpstr>I Kor. 14:26-30</vt:lpstr>
      <vt:lpstr>Slide 10</vt:lpstr>
      <vt:lpstr>I Kor. 4:7   “Wie maak jou so belangrik? En wat besit jy wat jy nie ontvang het nie? As jy dit dan ontvang het, waarom stel jy jou so aan asof jy dit nie ontvang het nie?”</vt:lpstr>
      <vt:lpstr>Slide 12</vt:lpstr>
      <vt:lpstr>Gal. 5:22   “Die vrug van die Gees, daarteenoor, is liefde, vreugde, vrede, geduld, vriendelikheid, goedhartigheid, getrouheid, nederigheid en selfbeheersing.”</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Ef. 5:21   Onderwerping in die Heilig Gees </dc:title>
  <dc:creator>Windows User</dc:creator>
  <cp:lastModifiedBy>Windows User</cp:lastModifiedBy>
  <cp:revision>1</cp:revision>
  <dcterms:created xsi:type="dcterms:W3CDTF">2020-06-04T07:13:19Z</dcterms:created>
  <dcterms:modified xsi:type="dcterms:W3CDTF">2020-06-04T07:16:17Z</dcterms:modified>
</cp:coreProperties>
</file>