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9"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0DF3DC-2289-4FDB-89A4-7A8ABC3C533D}"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DF3DC-2289-4FDB-89A4-7A8ABC3C533D}"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DF3DC-2289-4FDB-89A4-7A8ABC3C533D}"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0DF3DC-2289-4FDB-89A4-7A8ABC3C533D}"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0DF3DC-2289-4FDB-89A4-7A8ABC3C533D}"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0DF3DC-2289-4FDB-89A4-7A8ABC3C533D}"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0DF3DC-2289-4FDB-89A4-7A8ABC3C533D}" type="datetimeFigureOut">
              <a:rPr lang="en-US" smtClean="0"/>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0DF3DC-2289-4FDB-89A4-7A8ABC3C533D}" type="datetimeFigureOut">
              <a:rPr lang="en-US" smtClean="0"/>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DF3DC-2289-4FDB-89A4-7A8ABC3C533D}" type="datetimeFigureOut">
              <a:rPr lang="en-US" smtClean="0"/>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0DF3DC-2289-4FDB-89A4-7A8ABC3C533D}"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0DF3DC-2289-4FDB-89A4-7A8ABC3C533D}"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BD151-FAB7-4B0D-BBE4-14671B01B5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0DF3DC-2289-4FDB-89A4-7A8ABC3C533D}" type="datetimeFigureOut">
              <a:rPr lang="en-US" smtClean="0"/>
              <a:t>6/5/2020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BD151-FAB7-4B0D-BBE4-14671B01B5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5:21</a:t>
            </a:r>
            <a:r>
              <a:rPr lang="af-ZA" b="1" dirty="0"/>
              <a:t>	</a:t>
            </a:r>
            <a:r>
              <a:rPr lang="af-ZA" b="1" dirty="0" smtClean="0"/>
              <a:t/>
            </a:r>
            <a:br>
              <a:rPr lang="af-ZA" b="1" dirty="0" smtClean="0"/>
            </a:br>
            <a:r>
              <a:rPr lang="af-ZA" b="1" dirty="0" smtClean="0"/>
              <a:t/>
            </a:r>
            <a:br>
              <a:rPr lang="af-ZA" b="1" dirty="0" smtClean="0"/>
            </a:br>
            <a:r>
              <a:rPr lang="af-ZA" b="1" dirty="0" smtClean="0"/>
              <a:t/>
            </a:r>
            <a:br>
              <a:rPr lang="af-ZA" b="1" dirty="0" smtClean="0"/>
            </a:br>
            <a:r>
              <a:rPr lang="af-ZA" b="1" dirty="0" smtClean="0"/>
              <a:t>Die </a:t>
            </a:r>
            <a:r>
              <a:rPr lang="af-ZA" b="1" dirty="0"/>
              <a:t>Gees van Christus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my vriende as julle doen wat Ek julle beveel</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Nadat Jesus dit gesê het, het Hy na die hemel toe opgekyk en gesê: “Vader, die tyd het gekom. Verheerlik u Seun, sodat die Seun U kan verheerlik</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of ons hier woon of daar woon, ons het net een wens, en dit is om te lewe soos Hy dit wil</a:t>
            </a:r>
            <a:r>
              <a:rPr lang="af-ZA" i="1" dirty="0" smtClean="0"/>
              <a: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3:13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elkeen se werk sal aan die lig kom. Die dag wanneer Christus kom, sal dit duidelik word. Die dag kom met vuur, en die vuur sal die gehalte van elkeen se werk toets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Weet julle nie dat atlete wat aan 'n wedloop deelneem, wel almal hardloop, maar dat net een die prys ontvang nie? Hardloop dan só dat julle die prys kan wen</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of ons hier woon of daar woon, ons het net een wens, en dit is om te lewe soos Hy dit wil.”</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thing that marks off the Christian form the man who is not a Christian is not merely that he believes in the Lord Jesus Christ unto salvation, and trust Him and His atoning work, but that, in addition, the life of the Christian is governed altogether by this person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M. Lloyd-Jones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man who is filled with the Spirit is a man who is always remembering the Lord Jesus Christ. The Spirit points to Him, the Spirit glorifies Him, the Spirit is always leading to Him; and so the man filled with the Spirit will be ever looking to Him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M. Lloyd-Jones</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Matt. 20:25-27</a:t>
            </a:r>
            <a:r>
              <a:rPr lang="af-ZA" dirty="0">
                <a:solidFill>
                  <a:srgbClr val="00B050"/>
                </a:solidFill>
              </a:rPr>
              <a:t>	</a:t>
            </a:r>
            <a:r>
              <a:rPr lang="af-ZA" dirty="0" smtClean="0"/>
              <a:t/>
            </a:r>
            <a:br>
              <a:rPr lang="af-ZA" dirty="0" smtClean="0"/>
            </a:br>
            <a:r>
              <a:rPr lang="af-ZA" i="1" dirty="0" smtClean="0"/>
              <a:t>“</a:t>
            </a:r>
            <a:r>
              <a:rPr lang="af-ZA" i="1" dirty="0"/>
              <a:t>Jesus roep hulle toe nader en sê: “Julle weet dat dit by die nasies so is dat die regeerders oor hulle baasspeel, en dat die groot manne die mag oor hulle misbruik. Maar by julle moet dit nie so wees nie. Elkeen wat in julle kring groot wil word, moet julle dienaar wees; en elkeen wat onder julle die eerste wil wees, moet julle slaaf wees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13:14-15</a:t>
            </a:r>
            <a:r>
              <a:rPr lang="af-ZA" b="1" dirty="0"/>
              <a:t>	</a:t>
            </a:r>
            <a:r>
              <a:rPr lang="af-ZA" b="1" dirty="0" smtClean="0"/>
              <a:t/>
            </a:r>
            <a:br>
              <a:rPr lang="af-ZA" b="1" dirty="0" smtClean="0"/>
            </a:br>
            <a:r>
              <a:rPr lang="af-ZA" b="1" dirty="0"/>
              <a:t/>
            </a:r>
            <a:br>
              <a:rPr lang="af-ZA" b="1" dirty="0"/>
            </a:br>
            <a:r>
              <a:rPr lang="af-ZA" i="1" dirty="0" smtClean="0"/>
              <a:t>“</a:t>
            </a:r>
            <a:r>
              <a:rPr lang="af-ZA" i="1" dirty="0"/>
              <a:t>As Ek, wat julle Here en julle Leermeester is, dan julle voete gewas het, behoort julle ook mekaar se voete te was. Ek het vir julle 'n voorbeeld gestel, en soos Ek vir julle gedoen het, moet julle ook doen</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142</Words>
  <Application>Microsoft Office PowerPoint</Application>
  <PresentationFormat>On-screen Show (4:3)</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Ef. 5:21    Die Gees van Christus </vt:lpstr>
      <vt:lpstr>Slide 2</vt:lpstr>
      <vt:lpstr>“The thing that marks off the Christian form the man who is not a Christian is not merely that he believes in the Lord Jesus Christ unto salvation, and trust Him and His atoning work, but that, in addition, the life of the Christian is governed altogether by this person.”       M. Lloyd-Jones</vt:lpstr>
      <vt:lpstr>Slide 4</vt:lpstr>
      <vt:lpstr>“A man who is filled with the Spirit is a man who is always remembering the Lord Jesus Christ. The Spirit points to Him, the Spirit glorifies Him, the Spirit is always leading to Him; and so the man filled with the Spirit will be ever looking to Him.”       M. Lloyd-Jones</vt:lpstr>
      <vt:lpstr>Slide 6</vt:lpstr>
      <vt:lpstr>Matt. 20:25-27  “Jesus roep hulle toe nader en sê: “Julle weet dat dit by die nasies so is dat die regeerders oor hulle baasspeel, en dat die groot manne die mag oor hulle misbruik. Maar by julle moet dit nie so wees nie. Elkeen wat in julle kring groot wil word, moet julle dienaar wees; en elkeen wat onder julle die eerste wil wees, moet julle slaaf wees.”</vt:lpstr>
      <vt:lpstr>Joh. 13:14-15   “As Ek, wat julle Here en julle Leermeester is, dan julle voete gewas het, behoort julle ook mekaar se voete te was. Ek het vir julle 'n voorbeeld gestel, en soos Ek vir julle gedoen het, moet julle ook doen.:</vt:lpstr>
      <vt:lpstr>Slide 9</vt:lpstr>
      <vt:lpstr>Joh. 15:14   “Julle is my vriende as julle doen wat Ek julle beveel.”</vt:lpstr>
      <vt:lpstr>Joh. 17:1   “Nadat Jesus dit gesê het, het Hy na die hemel toe opgekyk en gesê: “Vader, die tyd het gekom. Verheerlik u Seun, sodat die Seun U kan verheerlik.”</vt:lpstr>
      <vt:lpstr>Slide 12</vt:lpstr>
      <vt:lpstr>II Kor. 5:9   “Maar, of ons hier woon of daar woon, ons het net een wens, en dit is om te lewe soos Hy dit wil.”</vt:lpstr>
      <vt:lpstr>Slide 14</vt:lpstr>
      <vt:lpstr>I Kor. 3:13   “elkeen se werk sal aan die lig kom. Die dag wanneer Christus kom, sal dit duidelik word. Die dag kom met vuur, en die vuur sal die gehalte van elkeen se werk toets.”</vt:lpstr>
      <vt:lpstr>I Kor. 9:24   “Weet julle nie dat atlete wat aan 'n wedloop deelneem, wel almal hardloop, maar dat net een die prys ontvang nie? Hardloop dan só dat julle die prys kan wen.”</vt:lpstr>
      <vt:lpstr>II Kor. 5:9   “Maar, of ons hier woon of daar woon, ons het net een wens, en dit is om te lewe soos Hy dit wil.”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5:21    Die Gees van Christus </dc:title>
  <dc:creator>Windows User</dc:creator>
  <cp:lastModifiedBy>Windows User</cp:lastModifiedBy>
  <cp:revision>1</cp:revision>
  <dcterms:created xsi:type="dcterms:W3CDTF">2020-06-05T07:18:03Z</dcterms:created>
  <dcterms:modified xsi:type="dcterms:W3CDTF">2020-06-05T07:22:20Z</dcterms:modified>
</cp:coreProperties>
</file>