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3" r:id="rId7"/>
    <p:sldId id="264" r:id="rId8"/>
    <p:sldId id="265" r:id="rId9"/>
    <p:sldId id="266" r:id="rId10"/>
    <p:sldId id="267" r:id="rId11"/>
    <p:sldId id="268" r:id="rId12"/>
    <p:sldId id="269" r:id="rId13"/>
    <p:sldId id="270"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602" autoAdjust="0"/>
    <p:restoredTop sz="94660"/>
  </p:normalViewPr>
  <p:slideViewPr>
    <p:cSldViewPr>
      <p:cViewPr varScale="1">
        <p:scale>
          <a:sx n="106" d="100"/>
          <a:sy n="106" d="100"/>
        </p:scale>
        <p:origin x="-14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0F48808-A4EF-48BE-88F2-3B7832E3A7B9}"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901BC-DB36-4A6B-88A6-18D1EF7C065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F48808-A4EF-48BE-88F2-3B7832E3A7B9}"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901BC-DB36-4A6B-88A6-18D1EF7C065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F48808-A4EF-48BE-88F2-3B7832E3A7B9}"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901BC-DB36-4A6B-88A6-18D1EF7C065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F48808-A4EF-48BE-88F2-3B7832E3A7B9}"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901BC-DB36-4A6B-88A6-18D1EF7C065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F48808-A4EF-48BE-88F2-3B7832E3A7B9}"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901BC-DB36-4A6B-88A6-18D1EF7C065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F48808-A4EF-48BE-88F2-3B7832E3A7B9}" type="datetimeFigureOut">
              <a:rPr lang="en-US" smtClean="0"/>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901BC-DB36-4A6B-88A6-18D1EF7C065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F48808-A4EF-48BE-88F2-3B7832E3A7B9}" type="datetimeFigureOut">
              <a:rPr lang="en-US" smtClean="0"/>
              <a:t>5/26/2020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C901BC-DB36-4A6B-88A6-18D1EF7C065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F48808-A4EF-48BE-88F2-3B7832E3A7B9}" type="datetimeFigureOut">
              <a:rPr lang="en-US" smtClean="0"/>
              <a:t>5/26/2020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C901BC-DB36-4A6B-88A6-18D1EF7C065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F48808-A4EF-48BE-88F2-3B7832E3A7B9}" type="datetimeFigureOut">
              <a:rPr lang="en-US" smtClean="0"/>
              <a:t>5/26/2020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C901BC-DB36-4A6B-88A6-18D1EF7C065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F48808-A4EF-48BE-88F2-3B7832E3A7B9}" type="datetimeFigureOut">
              <a:rPr lang="en-US" smtClean="0"/>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901BC-DB36-4A6B-88A6-18D1EF7C065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F48808-A4EF-48BE-88F2-3B7832E3A7B9}" type="datetimeFigureOut">
              <a:rPr lang="en-US" smtClean="0"/>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901BC-DB36-4A6B-88A6-18D1EF7C065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F48808-A4EF-48BE-88F2-3B7832E3A7B9}" type="datetimeFigureOut">
              <a:rPr lang="en-US" smtClean="0"/>
              <a:t>5/26/2020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C901BC-DB36-4A6B-88A6-18D1EF7C065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14:26</a:t>
            </a:r>
            <a:r>
              <a:rPr lang="af-ZA" b="1" dirty="0"/>
              <a:t/>
            </a:r>
            <a:br>
              <a:rPr lang="af-ZA" b="1" dirty="0"/>
            </a:br>
            <a:r>
              <a:rPr lang="af-ZA" b="1" dirty="0" smtClean="0"/>
              <a:t/>
            </a:r>
            <a:br>
              <a:rPr lang="af-ZA" b="1" dirty="0" smtClean="0"/>
            </a:br>
            <a:r>
              <a:rPr lang="af-ZA" b="1" dirty="0" smtClean="0"/>
              <a:t>Ons </a:t>
            </a:r>
            <a:r>
              <a:rPr lang="af-ZA" b="1" dirty="0"/>
              <a:t>Parakleet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16:8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wanneer Hy kom, sal Hy bewys dat die wêreld skuldig is aan sonde, en dat die reg aan my kant is, en dat die oordeel al gekom het</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8:26-27</a:t>
            </a:r>
            <a:r>
              <a:rPr lang="af-ZA" i="1" dirty="0"/>
              <a:t>	</a:t>
            </a:r>
            <a:r>
              <a:rPr lang="af-ZA" i="1" dirty="0" smtClean="0"/>
              <a:t/>
            </a:r>
            <a:br>
              <a:rPr lang="af-ZA" i="1" dirty="0" smtClean="0"/>
            </a:br>
            <a:r>
              <a:rPr lang="af-ZA" i="1" dirty="0" smtClean="0"/>
              <a:t>“</a:t>
            </a:r>
            <a:r>
              <a:rPr lang="af-ZA" i="1" dirty="0"/>
              <a:t>Die Gees staan ons ook in ons swakheid by: ons weet nie wat en hoe ons behoort te bid nie, maar die Gees self pleit vir ons met versugtinge wat nie met woorde gesê word nie. En God, wat die harte deurgrond, weet wat die bedoeling van die Gees is, want Hy pleit, volgens die wil van God, vir die gelowiges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Daar is genoeg in die Bybel om vir ewig daarin te kan lewe!</a:t>
            </a:r>
            <a:r>
              <a:rPr lang="en-US" dirty="0"/>
              <a:t/>
            </a:r>
            <a:br>
              <a:rPr lang="en-US" dirty="0"/>
            </a:b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Heilig Gees is ons oortuiger voor hy ons vertrooster is!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16:7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Tog sê Ek vir julle die waarheid: Dit is tot julle voordeel dat Ek weggaan, want as Ek nie weggaan nie, sal die Voorspraak, die Heilige Gees, nie na julle toe kom nie; maar as Ek gaan, sal Ek Hom na julle toe stuur</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smtClean="0"/>
              <a:t>“</a:t>
            </a:r>
            <a:r>
              <a:rPr lang="af-ZA" i="1" dirty="0"/>
              <a:t>There is a way of learning truth in Satan’s college, and holding it in licentiousness; but if so, it shall be to your souls as poison to your veins, and prove your everlasting ruin. No man can know Jesus Christ unless he is taught of God. There is no doctrine of the Bible which can be safely, thoroughly, and truly learned, exept by the agency of the one authoritave teacher.”</a:t>
            </a:r>
            <a:r>
              <a:rPr lang="en-US" dirty="0"/>
              <a:t/>
            </a:r>
            <a:br>
              <a:rPr lang="en-US" dirty="0"/>
            </a:br>
            <a:r>
              <a:rPr lang="af-ZA" dirty="0"/>
              <a:t> </a:t>
            </a:r>
            <a:r>
              <a:rPr lang="af-ZA" dirty="0" smtClean="0"/>
              <a:t>						</a:t>
            </a:r>
            <a:r>
              <a:rPr lang="af-ZA" b="1" dirty="0" smtClean="0">
                <a:solidFill>
                  <a:srgbClr val="7030A0"/>
                </a:solidFill>
              </a:rPr>
              <a:t>C.H</a:t>
            </a:r>
            <a:r>
              <a:rPr lang="af-ZA" b="1" dirty="0">
                <a:solidFill>
                  <a:srgbClr val="7030A0"/>
                </a:solidFill>
              </a:rPr>
              <a:t>. Spurgeon</a:t>
            </a:r>
            <a:r>
              <a:rPr lang="af-ZA" dirty="0">
                <a:solidFill>
                  <a:srgbClr val="7030A0"/>
                </a:solidFill>
              </a:rPr>
              <a:t> </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8:34	</a:t>
            </a:r>
            <a:r>
              <a:rPr lang="af-ZA" b="1" dirty="0" smtClean="0"/>
              <a:t/>
            </a:r>
            <a:br>
              <a:rPr lang="af-ZA" b="1" dirty="0" smtClean="0"/>
            </a:br>
            <a:r>
              <a:rPr lang="af-ZA" b="1" dirty="0"/>
              <a:t/>
            </a:r>
            <a:br>
              <a:rPr lang="af-ZA" b="1" dirty="0"/>
            </a:br>
            <a:r>
              <a:rPr lang="af-ZA" i="1" dirty="0" smtClean="0"/>
              <a:t>“</a:t>
            </a:r>
            <a:r>
              <a:rPr lang="af-ZA" i="1" dirty="0"/>
              <a:t>Wie kan ons veroordeel? Christus Jesus het gesterf, maar meer as dit: Hy is uit die dood opgewek, Hy sit aan die regterhand van God, Hy pleit vir ons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13:7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Wanneer hulle julle gryp om julle oor te lewer, moet julle julle nie vooruit bekommer oor wat julle sal sê nie, maar julle moet praat soos dit op daardie oomblik aan julle gegee sal word, want dit is nie julle wat praat nie, maar die Heilige Gees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124</Words>
  <Application>Microsoft Office PowerPoint</Application>
  <PresentationFormat>On-screen Show (4:3)</PresentationFormat>
  <Paragraphs>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Joh. 14:26  Ons Parakleet</vt:lpstr>
      <vt:lpstr>Slide 2</vt:lpstr>
      <vt:lpstr>Joh. 16:7   “Tog sê Ek vir julle die waarheid: Dit is tot julle voordeel dat Ek weggaan, want as Ek nie weggaan nie, sal die Voorspraak, die Heilige Gees, nie na julle toe kom nie; maar as Ek gaan, sal Ek Hom na julle toe stuur.”</vt:lpstr>
      <vt:lpstr>Slide 4</vt:lpstr>
      <vt:lpstr>“There is a way of learning truth in Satan’s college, and holding it in licentiousness; but if so, it shall be to your souls as poison to your veins, and prove your everlasting ruin. No man can know Jesus Christ unless he is taught of God. There is no doctrine of the Bible which can be safely, thoroughly, and truly learned, exept by the agency of the one authoritave teacher.”        C.H. Spurgeon </vt:lpstr>
      <vt:lpstr>Slide 6</vt:lpstr>
      <vt:lpstr>Rom. 8:34   “Wie kan ons veroordeel? Christus Jesus het gesterf, maar meer as dit: Hy is uit die dood opgewek, Hy sit aan die regterhand van God, Hy pleit vir ons.”</vt:lpstr>
      <vt:lpstr>Slide 8</vt:lpstr>
      <vt:lpstr>Mark. 13:7   “Wanneer hulle julle gryp om julle oor te lewer, moet julle julle nie vooruit bekommer oor wat julle sal sê nie, maar julle moet praat soos dit op daardie oomblik aan julle gegee sal word, want dit is nie julle wat praat nie, maar die Heilige Gees.</vt:lpstr>
      <vt:lpstr>Joh. 16:8   “En wanneer Hy kom, sal Hy bewys dat die wêreld skuldig is aan sonde, en dat die reg aan my kant is, en dat die oordeel al gekom het.”</vt:lpstr>
      <vt:lpstr>Rom. 8:26-27  “Die Gees staan ons ook in ons swakheid by: ons weet nie wat en hoe ons behoort te bid nie, maar die Gees self pleit vir ons met versugtinge wat nie met woorde gesê word nie. En God, wat die harte deurgrond, weet wat die bedoeling van die Gees is, want Hy pleit, volgens die wil van God, vir die gelowiges.”</vt:lpstr>
      <vt:lpstr>Slide 12</vt:lpstr>
      <vt:lpstr>Daar is genoeg in die Bybel om vir ewig daarin te kan lewe! </vt:lpstr>
      <vt:lpstr>Heilig Gees is ons oortuiger voor hy ons vertrooster 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14:26  Ons Parakleet</dc:title>
  <dc:creator>Windows User</dc:creator>
  <cp:lastModifiedBy>Windows User</cp:lastModifiedBy>
  <cp:revision>3</cp:revision>
  <dcterms:created xsi:type="dcterms:W3CDTF">2020-05-26T06:53:31Z</dcterms:created>
  <dcterms:modified xsi:type="dcterms:W3CDTF">2020-05-26T06:57:33Z</dcterms:modified>
</cp:coreProperties>
</file>