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30" autoAdjust="0"/>
    <p:restoredTop sz="94660"/>
  </p:normalViewPr>
  <p:slideViewPr>
    <p:cSldViewPr>
      <p:cViewPr varScale="1">
        <p:scale>
          <a:sx n="106" d="100"/>
          <a:sy n="106" d="100"/>
        </p:scale>
        <p:origin x="-15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77A31C-8153-4786-8C20-2EE98BB8CF95}"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7A31C-8153-4786-8C20-2EE98BB8CF95}"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7A31C-8153-4786-8C20-2EE98BB8CF95}"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7A31C-8153-4786-8C20-2EE98BB8CF95}"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77A31C-8153-4786-8C20-2EE98BB8CF95}"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77A31C-8153-4786-8C20-2EE98BB8CF95}"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77A31C-8153-4786-8C20-2EE98BB8CF95}" type="datetimeFigureOut">
              <a:rPr lang="en-US" smtClean="0"/>
              <a:t>5/25/2020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77A31C-8153-4786-8C20-2EE98BB8CF95}" type="datetimeFigureOut">
              <a:rPr lang="en-US" smtClean="0"/>
              <a:t>5/25/2020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7A31C-8153-4786-8C20-2EE98BB8CF95}" type="datetimeFigureOut">
              <a:rPr lang="en-US" smtClean="0"/>
              <a:t>5/25/2020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77A31C-8153-4786-8C20-2EE98BB8CF95}"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77A31C-8153-4786-8C20-2EE98BB8CF95}"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1A1A0F-AB11-437B-81B9-568881CE766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7A31C-8153-4786-8C20-2EE98BB8CF95}" type="datetimeFigureOut">
              <a:rPr lang="en-US" smtClean="0"/>
              <a:t>5/25/2020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1A1A0F-AB11-437B-81B9-568881CE76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14:16-17</a:t>
            </a:r>
            <a:r>
              <a:rPr lang="af-ZA" b="1" dirty="0" smtClean="0"/>
              <a:t/>
            </a:r>
            <a:br>
              <a:rPr lang="af-ZA" b="1" dirty="0" smtClean="0"/>
            </a:br>
            <a:r>
              <a:rPr lang="af-ZA" b="1" dirty="0"/>
              <a:t/>
            </a:r>
            <a:br>
              <a:rPr lang="af-ZA" b="1" dirty="0"/>
            </a:br>
            <a:r>
              <a:rPr lang="af-ZA" b="1" dirty="0" smtClean="0"/>
              <a:t>Die </a:t>
            </a:r>
            <a:r>
              <a:rPr lang="af-ZA" b="1" dirty="0"/>
              <a:t>Persoon van die Heilig </a:t>
            </a:r>
            <a:r>
              <a:rPr lang="af-ZA" b="1" dirty="0" smtClean="0"/>
              <a:t>Gees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15:13</a:t>
            </a:r>
            <a:r>
              <a:rPr lang="af-ZA" b="1" dirty="0"/>
              <a:t>	</a:t>
            </a:r>
            <a:r>
              <a:rPr lang="af-ZA" b="1" dirty="0" smtClean="0"/>
              <a:t/>
            </a:r>
            <a:br>
              <a:rPr lang="af-ZA" b="1" dirty="0" smtClean="0"/>
            </a:br>
            <a:r>
              <a:rPr lang="af-ZA" b="1" dirty="0"/>
              <a:t/>
            </a:r>
            <a:br>
              <a:rPr lang="af-ZA" b="1" dirty="0"/>
            </a:br>
            <a:r>
              <a:rPr lang="af-ZA" i="1" dirty="0" smtClean="0"/>
              <a:t>“</a:t>
            </a:r>
            <a:r>
              <a:rPr lang="af-ZA" i="1" dirty="0"/>
              <a:t>Mag God, die bron van hoop, julle deur julle geloof met alle vreugde en vrede vervul, sodat julle hoop al hoe sterker kan word deur die krag van die Heilige Gees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1:2</a:t>
            </a:r>
            <a:r>
              <a:rPr lang="af-ZA" b="1" dirty="0"/>
              <a:t>	</a:t>
            </a:r>
            <a:r>
              <a:rPr lang="af-ZA" b="1" dirty="0" smtClean="0"/>
              <a:t/>
            </a:r>
            <a:br>
              <a:rPr lang="af-ZA" b="1" dirty="0" smtClean="0"/>
            </a:br>
            <a:r>
              <a:rPr lang="af-ZA" b="1" dirty="0"/>
              <a:t/>
            </a:r>
            <a:br>
              <a:rPr lang="af-ZA" b="1" dirty="0"/>
            </a:br>
            <a:r>
              <a:rPr lang="af-ZA" i="1" dirty="0" smtClean="0"/>
              <a:t>“Die </a:t>
            </a:r>
            <a:r>
              <a:rPr lang="af-ZA" i="1" dirty="0"/>
              <a:t>aarde was heeltemal onbewoonbaar, dit was donker op die diep waters, maar die Gees van God het oor die waters gesweef</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boodskap wat ek verkondig, het julle oortuig, nie deur geleerdheid en welsprekendheid nie, maar deur die kragtige werking van die Gees.”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i="1" dirty="0"/>
              <a:t>	</a:t>
            </a:r>
            <a:r>
              <a:rPr lang="af-ZA" i="1" dirty="0" smtClean="0"/>
              <a:t/>
            </a:r>
            <a:br>
              <a:rPr lang="af-ZA" i="1" dirty="0" smtClean="0"/>
            </a:br>
            <a:r>
              <a:rPr lang="af-ZA" i="1" dirty="0"/>
              <a:t/>
            </a:r>
            <a:br>
              <a:rPr lang="af-ZA" i="1" dirty="0"/>
            </a:br>
            <a:r>
              <a:rPr lang="af-ZA" i="1" dirty="0" smtClean="0"/>
              <a:t>“</a:t>
            </a:r>
            <a:r>
              <a:rPr lang="af-ZA" i="1" dirty="0"/>
              <a:t>Ons lewe deur die Gees; laat die Gees nou ook ons gedrag bepaal</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Whenever I find a man in whom there rests the Spirit of God, the Spirit within me leaps to hear the Spirit within him, and he feels that we are one. The Spirit of God in one Christian soul recognizes the Spirit in another.”</a:t>
            </a:r>
            <a:r>
              <a:rPr lang="en-US" dirty="0"/>
              <a:t/>
            </a:r>
            <a:br>
              <a:rPr lang="en-US" dirty="0"/>
            </a:br>
            <a:r>
              <a:rPr lang="af-ZA" dirty="0"/>
              <a:t> </a:t>
            </a:r>
            <a:r>
              <a:rPr lang="af-ZA" dirty="0" smtClean="0"/>
              <a:t/>
            </a:r>
            <a:br>
              <a:rPr lang="af-ZA" dirty="0" smtClean="0"/>
            </a:br>
            <a:r>
              <a:rPr lang="af-ZA" dirty="0" smtClean="0"/>
              <a:t>					</a:t>
            </a:r>
            <a:r>
              <a:rPr lang="af-ZA" b="1" dirty="0" smtClean="0">
                <a:solidFill>
                  <a:srgbClr val="7030A0"/>
                </a:solidFill>
              </a:rPr>
              <a:t>C.H. Spurgeon</a:t>
            </a:r>
            <a:r>
              <a:rPr lang="af-ZA" dirty="0" smtClean="0">
                <a:solidFill>
                  <a:srgbClr val="7030A0"/>
                </a:solidFill>
              </a:rPr>
              <a:t> </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3:8	</a:t>
            </a:r>
            <a:r>
              <a:rPr lang="af-ZA" i="1" dirty="0"/>
              <a:t>	</a:t>
            </a:r>
            <a:r>
              <a:rPr lang="af-ZA" i="1" dirty="0" smtClean="0"/>
              <a:t/>
            </a:r>
            <a:br>
              <a:rPr lang="af-ZA" i="1" dirty="0" smtClean="0"/>
            </a:br>
            <a:r>
              <a:rPr lang="af-ZA" i="1" dirty="0"/>
              <a:t/>
            </a:r>
            <a:br>
              <a:rPr lang="af-ZA" i="1" dirty="0"/>
            </a:br>
            <a:r>
              <a:rPr lang="af-ZA" i="1" dirty="0" smtClean="0"/>
              <a:t>“</a:t>
            </a:r>
            <a:r>
              <a:rPr lang="af-ZA" i="1" dirty="0"/>
              <a:t>Die wind waai waar hy wil. Jy hoor sy geluid, maar jy weet nie waar hy vandaan kom en waar hy heen gaan nie”</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3:8	</a:t>
            </a:r>
            <a:r>
              <a:rPr lang="af-ZA" i="1" dirty="0"/>
              <a:t>	</a:t>
            </a:r>
            <a:r>
              <a:rPr lang="af-ZA" i="1" dirty="0" smtClean="0"/>
              <a:t/>
            </a:r>
            <a:br>
              <a:rPr lang="af-ZA" i="1" dirty="0" smtClean="0"/>
            </a:br>
            <a:r>
              <a:rPr lang="af-ZA" i="1" dirty="0"/>
              <a:t/>
            </a:r>
            <a:br>
              <a:rPr lang="af-ZA" i="1" dirty="0"/>
            </a:br>
            <a:r>
              <a:rPr lang="af-ZA" i="1" dirty="0" smtClean="0"/>
              <a:t>“</a:t>
            </a:r>
            <a:r>
              <a:rPr lang="af-ZA" i="1" dirty="0"/>
              <a:t>Die wind waai waar hy wil. Jy hoor sy geluid, maar jy weet nie waar hy vandaan kom en waar hy heen gaan nie. So gebeur dit met elkeen wat uit die Gees gebore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doop hulle </a:t>
            </a:r>
            <a:r>
              <a:rPr lang="af-ZA" i="1" u="sng" dirty="0"/>
              <a:t>in die Naam van</a:t>
            </a:r>
            <a:r>
              <a:rPr lang="af-ZA" i="1" dirty="0"/>
              <a:t> die Vader en die Seun en die Heilige Gees,”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2:10</a:t>
            </a:r>
            <a:r>
              <a:rPr lang="af-ZA" i="1" dirty="0" smtClean="0"/>
              <a:t/>
            </a:r>
            <a:br>
              <a:rPr lang="af-ZA" i="1" dirty="0" smtClean="0"/>
            </a:br>
            <a:r>
              <a:rPr lang="af-ZA" i="1" dirty="0"/>
              <a:t/>
            </a:r>
            <a:br>
              <a:rPr lang="af-ZA" i="1" dirty="0"/>
            </a:br>
            <a:r>
              <a:rPr lang="af-ZA" i="1" dirty="0" smtClean="0"/>
              <a:t>“</a:t>
            </a:r>
            <a:r>
              <a:rPr lang="af-ZA" i="1" dirty="0"/>
              <a:t>Aan ons dan het God dit deur die Gees bekend gemaak, want die Gees deursoek alle dinge, ook die diepste geheimenisse van God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verkondig ons ook, nie met geleerde woorde wat die menslike wysheid ons leer nie, maar met woorde wat die Gees ons leer</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al hierdie dinge is die werk van een en dieselfde Gees, wat aan elkeen afsonderlik 'n gawe uitdeel soos Hy wil.”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85</Words>
  <Application>Microsoft Office PowerPoint</Application>
  <PresentationFormat>On-screen Show (4:3)</PresentationFormat>
  <Paragraphs>12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Joh. 14:16-17  Die Persoon van die Heilig Gees</vt:lpstr>
      <vt:lpstr>Slide 2</vt:lpstr>
      <vt:lpstr>Joh. 3:8    “Die wind waai waar hy wil. Jy hoor sy geluid, maar jy weet nie waar hy vandaan kom en waar hy heen gaan nie. So gebeur dit met elkeen wat uit die Gees gebore is.”</vt:lpstr>
      <vt:lpstr>Slide 4</vt:lpstr>
      <vt:lpstr>Matt. 28:19   “doop hulle in die Naam van die Vader en die Seun en die Heilige Gees,”</vt:lpstr>
      <vt:lpstr>Slide 6</vt:lpstr>
      <vt:lpstr>I Kor. 2:10  “Aan ons dan het God dit deur die Gees bekend gemaak, want die Gees deursoek alle dinge, ook die diepste geheimenisse van God.”</vt:lpstr>
      <vt:lpstr>I Kor 2:13   “Dit verkondig ons ook, nie met geleerde woorde wat die menslike wysheid ons leer nie, maar met woorde wat die Gees ons leer.”</vt:lpstr>
      <vt:lpstr>I Kor. 12:11   “Maar al hierdie dinge is die werk van een en dieselfde Gees, wat aan elkeen afsonderlik 'n gawe uitdeel soos Hy wil.”</vt:lpstr>
      <vt:lpstr>Rom. 15:13   “Mag God, die bron van hoop, julle deur julle geloof met alle vreugde en vrede vervul, sodat julle hoop al hoe sterker kan word deur die krag van die Heilige Gees!”</vt:lpstr>
      <vt:lpstr>Gen. 1:2   “Die aarde was heeltemal onbewoonbaar, dit was donker op die diep waters, maar die Gees van God het oor die waters gesweef.”</vt:lpstr>
      <vt:lpstr>Slide 12</vt:lpstr>
      <vt:lpstr>I Kor. 2:4   “Die boodskap wat ek verkondig, het julle oortuig, nie deur geleerdheid en welsprekendheid nie, maar deur die kragtige werking van die Gees.”</vt:lpstr>
      <vt:lpstr>Slide 14</vt:lpstr>
      <vt:lpstr>Gal. 5:25   “Ons lewe deur die Gees; laat die Gees nou ook ons gedrag bepaal.”</vt:lpstr>
      <vt:lpstr>Slide 16</vt:lpstr>
      <vt:lpstr>“Whenever I find a man in whom there rests the Spirit of God, the Spirit within me leaps to hear the Spirit within him, and he feels that we are one. The Spirit of God in one Christian soul recognizes the Spirit in another.”        C.H. Spurgeon </vt:lpstr>
      <vt:lpstr>Slide 18</vt:lpstr>
      <vt:lpstr>Joh. 3:8    “Die wind waai waar hy wil. Jy hoor sy geluid, maar jy weet nie waar hy vandaan kom en waar hy heen gaan nie” </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14:16-17  Die Persoon van die Heilig Gees</dc:title>
  <dc:creator>Windows User</dc:creator>
  <cp:lastModifiedBy>Windows User</cp:lastModifiedBy>
  <cp:revision>1</cp:revision>
  <dcterms:created xsi:type="dcterms:W3CDTF">2020-05-25T08:14:35Z</dcterms:created>
  <dcterms:modified xsi:type="dcterms:W3CDTF">2020-05-25T08:18:52Z</dcterms:modified>
</cp:coreProperties>
</file>