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85" autoAdjust="0"/>
    <p:restoredTop sz="94660"/>
  </p:normalViewPr>
  <p:slideViewPr>
    <p:cSldViewPr>
      <p:cViewPr varScale="1">
        <p:scale>
          <a:sx n="106" d="100"/>
          <a:sy n="106" d="100"/>
        </p:scale>
        <p:origin x="-15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499E9F-198D-466A-AAF9-F58F0B094914}"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499E9F-198D-466A-AAF9-F58F0B094914}"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499E9F-198D-466A-AAF9-F58F0B094914}"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499E9F-198D-466A-AAF9-F58F0B094914}"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499E9F-198D-466A-AAF9-F58F0B094914}" type="datetimeFigureOut">
              <a:rPr lang="en-US" smtClean="0"/>
              <a:t>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499E9F-198D-466A-AAF9-F58F0B094914}" type="datetimeFigureOut">
              <a:rPr lang="en-US" smtClean="0"/>
              <a:t>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499E9F-198D-466A-AAF9-F58F0B094914}" type="datetimeFigureOut">
              <a:rPr lang="en-US" smtClean="0"/>
              <a:t>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499E9F-198D-466A-AAF9-F58F0B094914}" type="datetimeFigureOut">
              <a:rPr lang="en-US" smtClean="0"/>
              <a:t>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499E9F-198D-466A-AAF9-F58F0B094914}" type="datetimeFigureOut">
              <a:rPr lang="en-US" smtClean="0"/>
              <a:t>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499E9F-198D-466A-AAF9-F58F0B094914}" type="datetimeFigureOut">
              <a:rPr lang="en-US" smtClean="0"/>
              <a:t>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499E9F-198D-466A-AAF9-F58F0B094914}" type="datetimeFigureOut">
              <a:rPr lang="en-US" smtClean="0"/>
              <a:t>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9D9FB1-C60F-4CC4-9F64-02610F60257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499E9F-198D-466A-AAF9-F58F0B094914}" type="datetimeFigureOut">
              <a:rPr lang="en-US" smtClean="0"/>
              <a:t>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9D9FB1-C60F-4CC4-9F64-02610F60257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Matt. </a:t>
            </a:r>
            <a:r>
              <a:rPr lang="af-ZA" b="1" u="sng" dirty="0" smtClean="0"/>
              <a:t>13:45-46</a:t>
            </a:r>
            <a:br>
              <a:rPr lang="af-ZA" b="1" u="sng" dirty="0" smtClean="0"/>
            </a:br>
            <a:r>
              <a:rPr lang="af-ZA" b="1" dirty="0"/>
              <a:t/>
            </a:r>
            <a:br>
              <a:rPr lang="af-ZA" b="1" dirty="0"/>
            </a:br>
            <a:r>
              <a:rPr lang="af-ZA" b="1" dirty="0" smtClean="0"/>
              <a:t>Die </a:t>
            </a:r>
            <a:r>
              <a:rPr lang="af-ZA" b="1" dirty="0"/>
              <a:t>grootste winskoop ooit</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10:37-38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Hy wat sy vader of moeder liewer het as vir My, is nie werd om aan My te behoort nie; hy wat sy seun of dogter liewer het as vir My, is nie werd om aan My te behoort nie. Hy wat nie sy kruis opneem en My volg nie, is nie werd om aan My te behoort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6:33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Nee, beywer julle allereers vir die koninkryk van God en vir die wil van God, dan sal Hy julle ook al hierdie dinge gee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14:27-28</a:t>
            </a:r>
            <a:r>
              <a:rPr lang="af-ZA" i="1" dirty="0"/>
              <a:t>	</a:t>
            </a:r>
            <a:r>
              <a:rPr lang="af-ZA" i="1" dirty="0" smtClean="0"/>
              <a:t/>
            </a:r>
            <a:br>
              <a:rPr lang="af-ZA" i="1" dirty="0" smtClean="0"/>
            </a:br>
            <a:r>
              <a:rPr lang="af-ZA" i="1" dirty="0"/>
              <a:t/>
            </a:r>
            <a:br>
              <a:rPr lang="af-ZA" i="1" dirty="0"/>
            </a:br>
            <a:r>
              <a:rPr lang="af-ZA" i="1" dirty="0" smtClean="0"/>
              <a:t>“</a:t>
            </a:r>
            <a:r>
              <a:rPr lang="af-ZA" i="1" dirty="0"/>
              <a:t>Iemand wat nie sy eie kruis dra en agter My aan kom nie, kan nie my dissipel wees nie. Wie van julle wat 'n gebou wil oprig, gaan nie eers sit en die koste bereken, om te sien of hy genoeg geld het om die werk te voltooi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10:10</a:t>
            </a:r>
            <a:r>
              <a:rPr lang="af-ZA" dirty="0">
                <a:solidFill>
                  <a:srgbClr val="00B050"/>
                </a:solidFill>
              </a:rPr>
              <a:t>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het gekom sodat hulle die lewe kan hê, en dit in oorvloed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3:7-8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wat eers vir my 'n bate was, beskou ek nou as waardeloos ter wille van Christus, ja, nog meer: ek beskou alles as waardeloos, want om Christus Jesus, my Here, te ken, oortref alles in waarde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If you must have the world you cannot have Christ.”</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4:4-5	</a:t>
            </a:r>
            <a:r>
              <a:rPr lang="af-ZA" b="1" dirty="0"/>
              <a:t/>
            </a:r>
            <a:br>
              <a:rPr lang="af-ZA" b="1" dirty="0"/>
            </a:br>
            <a:r>
              <a:rPr lang="af-ZA" i="1" dirty="0" smtClean="0"/>
              <a:t>“</a:t>
            </a:r>
            <a:r>
              <a:rPr lang="af-ZA" i="1" dirty="0"/>
              <a:t>Weet julle nie, julle ontroues, dat vriendskap met die wêreld vyandskap teen God is nie? Wie 'n vriend van die wêreld wil wees, wys daarmee dat hy 'n vyand van God is. Of dink julle dat die Skrif sonder rede sê dat God die gees wat Hy in ons laat woon, heeltemal vir Homself wil hê</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8:38	</a:t>
            </a:r>
            <a:r>
              <a:rPr lang="af-ZA" b="1" dirty="0" smtClean="0"/>
              <a:t/>
            </a:r>
            <a:br>
              <a:rPr lang="af-ZA" b="1" dirty="0" smtClean="0"/>
            </a:br>
            <a:r>
              <a:rPr lang="af-ZA" b="1" dirty="0"/>
              <a:t/>
            </a:r>
            <a:br>
              <a:rPr lang="af-ZA" b="1" dirty="0"/>
            </a:br>
            <a:r>
              <a:rPr lang="af-ZA" i="1" dirty="0" smtClean="0"/>
              <a:t>“</a:t>
            </a:r>
            <a:r>
              <a:rPr lang="af-ZA" i="1" dirty="0"/>
              <a:t>Wie hom dan vir My en my woorde skaam te midde van hierdie ontroue en sondige geslag, vir hom sal die Seun van die mens Hom ook skaam wanneer Hy kom saam met die heilige engele, en beklee is met dieselfde heerlikheid as sy Vader</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36</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Matt. 13:45-46  Die grootste winskoop ooit </vt:lpstr>
      <vt:lpstr>Slide 2</vt:lpstr>
      <vt:lpstr>Joh. 10:10            “Ek het gekom sodat hulle die lewe kan hê, en dit in oorvloed.”</vt:lpstr>
      <vt:lpstr>Slide 4</vt:lpstr>
      <vt:lpstr>Fil. 3:7-8   “Maar wat eers vir my 'n bate was, beskou ek nou as waardeloos ter wille van Christus, ja, nog meer: ek beskou alles as waardeloos, want om Christus Jesus, my Here, te ken, oortref alles in waarde.”</vt:lpstr>
      <vt:lpstr>Slide 6</vt:lpstr>
      <vt:lpstr>“If you must have the world you cannot have Christ.”       C.H. Spurgeon </vt:lpstr>
      <vt:lpstr>Jak. 4:4-5  “Weet julle nie, julle ontroues, dat vriendskap met die wêreld vyandskap teen God is nie? Wie 'n vriend van die wêreld wil wees, wys daarmee dat hy 'n vyand van God is. Of dink julle dat die Skrif sonder rede sê dat God die gees wat Hy in ons laat woon, heeltemal vir Homself wil hê?”</vt:lpstr>
      <vt:lpstr>Mark. 8:38   “Wie hom dan vir My en my woorde skaam te midde van hierdie ontroue en sondige geslag, vir hom sal die Seun van die mens Hom ook skaam wanneer Hy kom saam met die heilige engele, en beklee is met dieselfde heerlikheid as sy Vader.”</vt:lpstr>
      <vt:lpstr>Matt. 10:37-38   “Hy wat sy vader of moeder liewer het as vir My, is nie werd om aan My te behoort nie; hy wat sy seun of dogter liewer het as vir My, is nie werd om aan My te behoort nie. Hy wat nie sy kruis opneem en My volg nie, is nie werd om aan My te behoort nie.”</vt:lpstr>
      <vt:lpstr>Matt. 6:33   “Nee, beywer julle allereers vir die koninkryk van God en vir die wil van God, dan sal Hy julle ook al hierdie dinge gee.”</vt:lpstr>
      <vt:lpstr>Slide 12</vt:lpstr>
      <vt:lpstr>Luk. 14:27-28   “Iemand wat nie sy eie kruis dra en agter My aan kom nie, kan nie my dissipel wees nie. Wie van julle wat 'n gebou wil oprig, gaan nie eers sit en die koste bereken, om te sien of hy genoeg geld het om die werk te voltooi nie?”</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 13:45-46  Die grootste winskoop ooit </dc:title>
  <dc:creator>Windows User</dc:creator>
  <cp:lastModifiedBy>Windows User</cp:lastModifiedBy>
  <cp:revision>1</cp:revision>
  <dcterms:created xsi:type="dcterms:W3CDTF">2021-01-07T01:55:24Z</dcterms:created>
  <dcterms:modified xsi:type="dcterms:W3CDTF">2021-01-07T01:59:40Z</dcterms:modified>
</cp:coreProperties>
</file>