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7049" autoAdjust="0"/>
    <p:restoredTop sz="94660"/>
  </p:normalViewPr>
  <p:slideViewPr>
    <p:cSldViewPr>
      <p:cViewPr varScale="1">
        <p:scale>
          <a:sx n="106" d="100"/>
          <a:sy n="106" d="100"/>
        </p:scale>
        <p:origin x="-1560"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20C72E1-76FB-4FA5-8CC0-C9A5E924D1F3}" type="datetimeFigureOut">
              <a:rPr lang="en-US" smtClean="0"/>
              <a:t>1/12/2021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4B7AAC2-CE14-46BE-8069-51725B427F56}"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20C72E1-76FB-4FA5-8CC0-C9A5E924D1F3}" type="datetimeFigureOut">
              <a:rPr lang="en-US" smtClean="0"/>
              <a:t>1/12/2021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4B7AAC2-CE14-46BE-8069-51725B427F56}"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20C72E1-76FB-4FA5-8CC0-C9A5E924D1F3}" type="datetimeFigureOut">
              <a:rPr lang="en-US" smtClean="0"/>
              <a:t>1/12/2021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4B7AAC2-CE14-46BE-8069-51725B427F56}"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20C72E1-76FB-4FA5-8CC0-C9A5E924D1F3}" type="datetimeFigureOut">
              <a:rPr lang="en-US" smtClean="0"/>
              <a:t>1/12/2021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4B7AAC2-CE14-46BE-8069-51725B427F56}"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20C72E1-76FB-4FA5-8CC0-C9A5E924D1F3}" type="datetimeFigureOut">
              <a:rPr lang="en-US" smtClean="0"/>
              <a:t>1/12/2021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4B7AAC2-CE14-46BE-8069-51725B427F56}"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20C72E1-76FB-4FA5-8CC0-C9A5E924D1F3}" type="datetimeFigureOut">
              <a:rPr lang="en-US" smtClean="0"/>
              <a:t>1/12/2021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4B7AAC2-CE14-46BE-8069-51725B427F56}"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20C72E1-76FB-4FA5-8CC0-C9A5E924D1F3}" type="datetimeFigureOut">
              <a:rPr lang="en-US" smtClean="0"/>
              <a:t>1/12/2021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4B7AAC2-CE14-46BE-8069-51725B427F56}"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20C72E1-76FB-4FA5-8CC0-C9A5E924D1F3}" type="datetimeFigureOut">
              <a:rPr lang="en-US" smtClean="0"/>
              <a:t>1/12/2021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4B7AAC2-CE14-46BE-8069-51725B427F56}"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20C72E1-76FB-4FA5-8CC0-C9A5E924D1F3}" type="datetimeFigureOut">
              <a:rPr lang="en-US" smtClean="0"/>
              <a:t>1/12/2021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4B7AAC2-CE14-46BE-8069-51725B427F56}"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20C72E1-76FB-4FA5-8CC0-C9A5E924D1F3}" type="datetimeFigureOut">
              <a:rPr lang="en-US" smtClean="0"/>
              <a:t>1/12/2021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4B7AAC2-CE14-46BE-8069-51725B427F56}"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20C72E1-76FB-4FA5-8CC0-C9A5E924D1F3}" type="datetimeFigureOut">
              <a:rPr lang="en-US" smtClean="0"/>
              <a:t>1/12/2021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4B7AAC2-CE14-46BE-8069-51725B427F56}"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20C72E1-76FB-4FA5-8CC0-C9A5E924D1F3}" type="datetimeFigureOut">
              <a:rPr lang="en-US" smtClean="0"/>
              <a:t>1/12/2021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4B7AAC2-CE14-46BE-8069-51725B427F56}"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u="sng" dirty="0"/>
              <a:t>Joh. </a:t>
            </a:r>
            <a:r>
              <a:rPr lang="af-ZA" b="1" u="sng" dirty="0" smtClean="0"/>
              <a:t>21:15-17</a:t>
            </a:r>
            <a:br>
              <a:rPr lang="af-ZA" b="1" u="sng" dirty="0" smtClean="0"/>
            </a:br>
            <a:r>
              <a:rPr lang="af-ZA" b="1" dirty="0"/>
              <a:t/>
            </a:r>
            <a:br>
              <a:rPr lang="af-ZA" b="1" dirty="0"/>
            </a:br>
            <a:r>
              <a:rPr lang="af-ZA" b="1" dirty="0" smtClean="0"/>
              <a:t>Het </a:t>
            </a:r>
            <a:r>
              <a:rPr lang="af-ZA" b="1" dirty="0"/>
              <a:t>jy My lief?</a:t>
            </a:r>
            <a:r>
              <a:rPr lang="en-US" dirty="0"/>
              <a:t/>
            </a:r>
            <a:br>
              <a:rPr lang="en-US" dirty="0"/>
            </a:b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1 Kor. 12:7</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Aan elkeen afsonderlik word 'n werking van die Gees gegee tot voordeel van almal</a:t>
            </a:r>
            <a:r>
              <a:rPr lang="af-ZA" i="1" dirty="0" smtClean="0"/>
              <a:t>.”</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pPr lvl="0"/>
            <a:r>
              <a:rPr lang="af-ZA" i="1" dirty="0"/>
              <a:t>“ My utmost for His highest”</a:t>
            </a:r>
            <a:r>
              <a:rPr lang="af-ZA" dirty="0"/>
              <a:t> </a:t>
            </a:r>
            <a:r>
              <a:rPr lang="af-ZA" dirty="0" smtClean="0"/>
              <a:t/>
            </a:r>
            <a:br>
              <a:rPr lang="af-ZA" dirty="0" smtClean="0"/>
            </a:br>
            <a:r>
              <a:rPr lang="af-ZA" dirty="0"/>
              <a:t/>
            </a:r>
            <a:br>
              <a:rPr lang="af-ZA" dirty="0"/>
            </a:br>
            <a:r>
              <a:rPr lang="af-ZA" dirty="0" smtClean="0"/>
              <a:t>				</a:t>
            </a:r>
            <a:r>
              <a:rPr lang="af-ZA" b="1" dirty="0" smtClean="0">
                <a:solidFill>
                  <a:srgbClr val="7030A0"/>
                </a:solidFill>
              </a:rPr>
              <a:t>Oswald </a:t>
            </a:r>
            <a:r>
              <a:rPr lang="af-ZA" b="1" dirty="0">
                <a:solidFill>
                  <a:srgbClr val="7030A0"/>
                </a:solidFill>
              </a:rPr>
              <a:t>Chambers</a:t>
            </a:r>
            <a:endParaRPr lang="en-US" dirty="0">
              <a:solidFill>
                <a:srgbClr val="7030A0"/>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Hebr. 13:8</a:t>
            </a:r>
            <a:r>
              <a:rPr lang="af-ZA" dirty="0"/>
              <a:t>	</a:t>
            </a:r>
            <a:r>
              <a:rPr lang="af-ZA" dirty="0" smtClean="0"/>
              <a:t/>
            </a:r>
            <a:br>
              <a:rPr lang="af-ZA" dirty="0" smtClean="0"/>
            </a:br>
            <a:r>
              <a:rPr lang="af-ZA" dirty="0"/>
              <a:t/>
            </a:r>
            <a:br>
              <a:rPr lang="af-ZA" dirty="0"/>
            </a:br>
            <a:r>
              <a:rPr lang="af-ZA" i="1" dirty="0" smtClean="0"/>
              <a:t>“</a:t>
            </a:r>
            <a:r>
              <a:rPr lang="af-ZA" i="1" dirty="0"/>
              <a:t>Jesus Christus is gister en vandag dieselfde en tot in ewigheid</a:t>
            </a:r>
            <a:r>
              <a:rPr lang="af-ZA" i="1" dirty="0" smtClean="0"/>
              <a:t>.”</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a:t>
            </a:r>
            <a:r>
              <a:rPr lang="af-ZA" i="1" dirty="0"/>
              <a:t>Love becomes one of the very best evidences and one of the easiest signs of discerning whether we are alive to the Saviour. He that lacketh love, must lack also every other grace in the proportion in which he lacketh love.”</a:t>
            </a:r>
            <a:r>
              <a:rPr lang="en-US" dirty="0"/>
              <a:t/>
            </a:r>
            <a:br>
              <a:rPr lang="en-US" dirty="0"/>
            </a:br>
            <a:r>
              <a:rPr lang="en-US" dirty="0" smtClean="0"/>
              <a:t/>
            </a:r>
            <a:br>
              <a:rPr lang="en-US" dirty="0" smtClean="0"/>
            </a:br>
            <a:r>
              <a:rPr lang="en-US" dirty="0" smtClean="0"/>
              <a:t>			</a:t>
            </a:r>
            <a:r>
              <a:rPr lang="en-US" dirty="0" smtClean="0">
                <a:solidFill>
                  <a:srgbClr val="7030A0"/>
                </a:solidFill>
              </a:rPr>
              <a:t>		</a:t>
            </a:r>
            <a:r>
              <a:rPr lang="af-ZA" b="1" dirty="0" smtClean="0">
                <a:solidFill>
                  <a:srgbClr val="7030A0"/>
                </a:solidFill>
              </a:rPr>
              <a:t>C.H. Spurgeon</a:t>
            </a:r>
            <a:endParaRPr lang="en-US" dirty="0">
              <a:solidFill>
                <a:srgbClr val="7030A0"/>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Joh. </a:t>
            </a:r>
            <a:r>
              <a:rPr lang="af-ZA" b="1" dirty="0" smtClean="0">
                <a:solidFill>
                  <a:srgbClr val="00B050"/>
                </a:solidFill>
              </a:rPr>
              <a:t>14:15</a:t>
            </a:r>
            <a:r>
              <a:rPr lang="af-ZA" b="1" dirty="0" smtClean="0"/>
              <a:t/>
            </a:r>
            <a:br>
              <a:rPr lang="af-ZA" b="1" dirty="0" smtClean="0"/>
            </a:br>
            <a:r>
              <a:rPr lang="af-ZA" i="1" dirty="0"/>
              <a:t>	</a:t>
            </a:r>
            <a:r>
              <a:rPr lang="af-ZA" i="1" dirty="0" smtClean="0"/>
              <a:t/>
            </a:r>
            <a:br>
              <a:rPr lang="af-ZA" i="1" dirty="0" smtClean="0"/>
            </a:br>
            <a:r>
              <a:rPr lang="af-ZA" i="1" dirty="0" smtClean="0"/>
              <a:t>“</a:t>
            </a:r>
            <a:r>
              <a:rPr lang="af-ZA" i="1" dirty="0"/>
              <a:t>As julle My liefhet, sal julle my opdragte uitvoer</a:t>
            </a:r>
            <a:r>
              <a:rPr lang="af-ZA" i="1" dirty="0" smtClean="0"/>
              <a:t>.”</a:t>
            </a:r>
            <a:br>
              <a:rPr lang="af-ZA" i="1" dirty="0" smtClean="0"/>
            </a:br>
            <a:r>
              <a:rPr lang="en-US" dirty="0"/>
              <a:t/>
            </a:r>
            <a:br>
              <a:rPr lang="en-US" dirty="0"/>
            </a:br>
            <a:r>
              <a:rPr lang="af-ZA" b="1" dirty="0">
                <a:solidFill>
                  <a:srgbClr val="00B050"/>
                </a:solidFill>
              </a:rPr>
              <a:t>Joh. 15:14</a:t>
            </a:r>
            <a:r>
              <a:rPr lang="af-ZA" i="1" dirty="0">
                <a:solidFill>
                  <a:srgbClr val="00B050"/>
                </a:solidFill>
              </a:rPr>
              <a:t>	</a:t>
            </a:r>
            <a:r>
              <a:rPr lang="af-ZA" i="1" dirty="0" smtClean="0"/>
              <a:t/>
            </a:r>
            <a:br>
              <a:rPr lang="af-ZA" i="1" dirty="0" smtClean="0"/>
            </a:br>
            <a:r>
              <a:rPr lang="af-ZA" i="1" dirty="0" smtClean="0"/>
              <a:t/>
            </a:r>
            <a:br>
              <a:rPr lang="af-ZA" i="1" dirty="0" smtClean="0"/>
            </a:br>
            <a:r>
              <a:rPr lang="af-ZA" i="1" dirty="0" smtClean="0"/>
              <a:t>“</a:t>
            </a:r>
            <a:r>
              <a:rPr lang="af-ZA" i="1" dirty="0"/>
              <a:t>Julle is my vriende as julle doen wat Ek julle beveel.”</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a:t>
            </a:r>
            <a:r>
              <a:rPr lang="af-ZA" i="1" dirty="0"/>
              <a:t>There is no faith which always believes that it loves Christ. Strong faithhas its conflicts; and a true believer will often wrestle in the very teeth of his own feelings.”</a:t>
            </a:r>
            <a:r>
              <a:rPr lang="en-US" dirty="0"/>
              <a:t/>
            </a:r>
            <a:br>
              <a:rPr lang="en-US" dirty="0"/>
            </a:br>
            <a:r>
              <a:rPr lang="en-US" dirty="0" smtClean="0"/>
              <a:t/>
            </a:r>
            <a:br>
              <a:rPr lang="en-US" dirty="0" smtClean="0"/>
            </a:br>
            <a:r>
              <a:rPr lang="en-US" dirty="0" smtClean="0"/>
              <a:t>					</a:t>
            </a:r>
            <a:r>
              <a:rPr lang="af-ZA" b="1" dirty="0" smtClean="0">
                <a:solidFill>
                  <a:srgbClr val="7030A0"/>
                </a:solidFill>
              </a:rPr>
              <a:t>C. H Spurgeon</a:t>
            </a:r>
            <a:endParaRPr lang="en-US" dirty="0">
              <a:solidFill>
                <a:srgbClr val="7030A0"/>
              </a:solidFill>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TotalTime>
  <Words>99</Words>
  <Application>Microsoft Office PowerPoint</Application>
  <PresentationFormat>On-screen Show (4:3)</PresentationFormat>
  <Paragraphs>7</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Office Theme</vt:lpstr>
      <vt:lpstr>Joh. 21:15-17  Het jy My lief? </vt:lpstr>
      <vt:lpstr>Slide 2</vt:lpstr>
      <vt:lpstr>Hebr. 13:8   “Jesus Christus is gister en vandag dieselfde en tot in ewigheid.”</vt:lpstr>
      <vt:lpstr>Slide 4</vt:lpstr>
      <vt:lpstr>“Love becomes one of the very best evidences and one of the easiest signs of discerning whether we are alive to the Saviour. He that lacketh love, must lack also every other grace in the proportion in which he lacketh love.”       C.H. Spurgeon</vt:lpstr>
      <vt:lpstr>Slide 6</vt:lpstr>
      <vt:lpstr>Joh. 14:15   “As julle My liefhet, sal julle my opdragte uitvoer.”  Joh. 15:14   “Julle is my vriende as julle doen wat Ek julle beveel.”</vt:lpstr>
      <vt:lpstr>Slide 8</vt:lpstr>
      <vt:lpstr>“There is no faith which always believes that it loves Christ. Strong faithhas its conflicts; and a true believer will often wrestle in the very teeth of his own feelings.”       C. H Spurgeon</vt:lpstr>
      <vt:lpstr>Slide 10</vt:lpstr>
      <vt:lpstr>1 Kor. 12:7   “Aan elkeen afsonderlik word 'n werking van die Gees gegee tot voordeel van almal.”</vt:lpstr>
      <vt:lpstr>Slide 12</vt:lpstr>
      <vt:lpstr>“ My utmost for His highest”       Oswald Chambers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Joh. 21:15-17  Het jy My lief? </dc:title>
  <dc:creator>Windows User</dc:creator>
  <cp:lastModifiedBy>Windows User</cp:lastModifiedBy>
  <cp:revision>1</cp:revision>
  <dcterms:created xsi:type="dcterms:W3CDTF">2021-01-12T06:53:43Z</dcterms:created>
  <dcterms:modified xsi:type="dcterms:W3CDTF">2021-01-12T06:57:59Z</dcterms:modified>
</cp:coreProperties>
</file>