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542" autoAdjust="0"/>
    <p:restoredTop sz="94660"/>
  </p:normalViewPr>
  <p:slideViewPr>
    <p:cSldViewPr>
      <p:cViewPr varScale="1">
        <p:scale>
          <a:sx n="106" d="100"/>
          <a:sy n="106" d="100"/>
        </p:scale>
        <p:origin x="-14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72237D-2328-4C75-A90C-E7FC9A7449C7}"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05B8E2-1676-481D-89E1-969B5CA912E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72237D-2328-4C75-A90C-E7FC9A7449C7}"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05B8E2-1676-481D-89E1-969B5CA912E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72237D-2328-4C75-A90C-E7FC9A7449C7}"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05B8E2-1676-481D-89E1-969B5CA912E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72237D-2328-4C75-A90C-E7FC9A7449C7}"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05B8E2-1676-481D-89E1-969B5CA912E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72237D-2328-4C75-A90C-E7FC9A7449C7}"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05B8E2-1676-481D-89E1-969B5CA912E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72237D-2328-4C75-A90C-E7FC9A7449C7}" type="datetimeFigureOut">
              <a:rPr lang="en-US" smtClean="0"/>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05B8E2-1676-481D-89E1-969B5CA912E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72237D-2328-4C75-A90C-E7FC9A7449C7}" type="datetimeFigureOut">
              <a:rPr lang="en-US" smtClean="0"/>
              <a:t>11/24/2020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05B8E2-1676-481D-89E1-969B5CA912E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72237D-2328-4C75-A90C-E7FC9A7449C7}" type="datetimeFigureOut">
              <a:rPr lang="en-US" smtClean="0"/>
              <a:t>11/24/2020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05B8E2-1676-481D-89E1-969B5CA912E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72237D-2328-4C75-A90C-E7FC9A7449C7}" type="datetimeFigureOut">
              <a:rPr lang="en-US" smtClean="0"/>
              <a:t>11/24/2020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05B8E2-1676-481D-89E1-969B5CA912E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72237D-2328-4C75-A90C-E7FC9A7449C7}" type="datetimeFigureOut">
              <a:rPr lang="en-US" smtClean="0"/>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05B8E2-1676-481D-89E1-969B5CA912E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72237D-2328-4C75-A90C-E7FC9A7449C7}" type="datetimeFigureOut">
              <a:rPr lang="en-US" smtClean="0"/>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05B8E2-1676-481D-89E1-969B5CA912E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72237D-2328-4C75-A90C-E7FC9A7449C7}" type="datetimeFigureOut">
              <a:rPr lang="en-US" smtClean="0"/>
              <a:t>11/24/2020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05B8E2-1676-481D-89E1-969B5CA912E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Hebr. </a:t>
            </a:r>
            <a:r>
              <a:rPr lang="af-ZA" b="1" u="sng" dirty="0" smtClean="0"/>
              <a:t>11:6</a:t>
            </a:r>
            <a:br>
              <a:rPr lang="af-ZA" b="1" u="sng" dirty="0" smtClean="0"/>
            </a:br>
            <a:r>
              <a:rPr lang="af-ZA" b="1" dirty="0"/>
              <a:t/>
            </a:r>
            <a:br>
              <a:rPr lang="af-ZA" b="1" dirty="0"/>
            </a:br>
            <a:r>
              <a:rPr lang="af-ZA" b="1" dirty="0" smtClean="0"/>
              <a:t>Geloof</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u="sng" dirty="0"/>
              <a:t>Het jy reddende geloof </a:t>
            </a:r>
            <a:r>
              <a:rPr lang="af-ZA" b="1" u="sng"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Vraag </a:t>
            </a:r>
            <a:r>
              <a:rPr lang="af-ZA" dirty="0"/>
              <a:t>21: “</a:t>
            </a:r>
            <a:r>
              <a:rPr lang="af-ZA" i="1" dirty="0"/>
              <a:t>Wat is ware geloof?</a:t>
            </a:r>
            <a:r>
              <a:rPr lang="af-ZA" dirty="0"/>
              <a:t>”</a:t>
            </a:r>
            <a:r>
              <a:rPr lang="en-US" dirty="0"/>
              <a:t/>
            </a:r>
            <a:br>
              <a:rPr lang="en-US" dirty="0"/>
            </a:br>
            <a:r>
              <a:rPr lang="af-ZA" dirty="0" smtClean="0"/>
              <a:t/>
            </a:r>
            <a:br>
              <a:rPr lang="af-ZA" dirty="0" smtClean="0"/>
            </a:br>
            <a:r>
              <a:rPr lang="af-ZA" dirty="0" smtClean="0"/>
              <a:t>Antwoord</a:t>
            </a:r>
            <a:r>
              <a:rPr lang="af-ZA" dirty="0"/>
              <a:t>: </a:t>
            </a:r>
            <a:r>
              <a:rPr lang="af-ZA" i="1" dirty="0"/>
              <a:t>“'n Ware geloof is nie alleen 'n vasstaande kennis waardeur ek alles wat God in sy Woord aan ons geopenbaar het (a) vir waar aanvaar nie, maar ook 'n vaste vertroue (b) wat die Heilige Gees (c) deur die evangelie in my hart werk...”</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10:14	</a:t>
            </a:r>
            <a:r>
              <a:rPr lang="af-ZA" b="1" dirty="0" smtClean="0">
                <a:solidFill>
                  <a:srgbClr val="00B050"/>
                </a:solidFill>
              </a:rPr>
              <a:t/>
            </a:r>
            <a:br>
              <a:rPr lang="af-ZA" b="1" dirty="0" smtClean="0">
                <a:solidFill>
                  <a:srgbClr val="00B050"/>
                </a:solidFill>
              </a:rPr>
            </a:br>
            <a:r>
              <a:rPr lang="af-ZA" b="1" dirty="0"/>
              <a:t/>
            </a:r>
            <a:br>
              <a:rPr lang="af-ZA" b="1" dirty="0"/>
            </a:br>
            <a:r>
              <a:rPr lang="af-ZA" i="1" dirty="0" smtClean="0"/>
              <a:t>“</a:t>
            </a:r>
            <a:r>
              <a:rPr lang="af-ZA" i="1" dirty="0"/>
              <a:t>Maar hoe kan 'n mens Hom aanroep as jy nie in Hom glo nie? En hoe kan jy in Hom glo as jy nie van Hom gehoor het nie? En hoe kan jy van Hom hoor sonder iemand wat preek</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10:17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geloof kom dus deur die prediking wat 'n mens hoor, en die prediking wat ons hoor, is die verkondiging van Christus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i="1" dirty="0" smtClean="0"/>
              <a:t>“</a:t>
            </a:r>
            <a:r>
              <a:rPr lang="af-ZA" i="1" dirty="0"/>
              <a:t>You are not allowed to have the Scriptures, and to believe what you please; you are not allowed to believe the Scriptures with a half-heartedness, for if  you do this wilfully, you have not the faith which looks alone to Christ. True faith gives its full assent to the Scriptures</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Dr. M Lloyd-Jones</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80</Words>
  <Application>Microsoft Office PowerPoint</Application>
  <PresentationFormat>On-screen Show (4:3)</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Hebr. 11:6  Geloof</vt:lpstr>
      <vt:lpstr>Slide 2</vt:lpstr>
      <vt:lpstr>Vraag 21: “Wat is ware geloof?”  Antwoord: “'n Ware geloof is nie alleen 'n vasstaande kennis waardeur ek alles wat God in sy Woord aan ons geopenbaar het (a) vir waar aanvaar nie, maar ook 'n vaste vertroue (b) wat die Heilige Gees (c) deur die evangelie in my hart werk...”</vt:lpstr>
      <vt:lpstr>Slide 4</vt:lpstr>
      <vt:lpstr>Rom. 10:14   “Maar hoe kan 'n mens Hom aanroep as jy nie in Hom glo nie? En hoe kan jy in Hom glo as jy nie van Hom gehoor het nie? En hoe kan jy van Hom hoor sonder iemand wat preek?”</vt:lpstr>
      <vt:lpstr>Rom. 10:17   “Die geloof kom dus deur die prediking wat 'n mens hoor, en die prediking wat ons hoor, is die verkondiging van Christus.”</vt:lpstr>
      <vt:lpstr>Slide 7</vt:lpstr>
      <vt:lpstr>“You are not allowed to have the Scriptures, and to believe what you please; you are not allowed to believe the Scriptures with a half-heartedness, for if  you do this wilfully, you have not the faith which looks alone to Christ. True faith gives its full assent to the Scriptures;”      Dr. M Lloyd-Jones</vt:lpstr>
      <vt:lpstr>Slide 9</vt:lpstr>
      <vt:lpstr>Het jy reddende geloof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 11:6  Geloof</dc:title>
  <dc:creator>Windows User</dc:creator>
  <cp:lastModifiedBy>Windows User</cp:lastModifiedBy>
  <cp:revision>1</cp:revision>
  <dcterms:created xsi:type="dcterms:W3CDTF">2020-11-24T07:20:18Z</dcterms:created>
  <dcterms:modified xsi:type="dcterms:W3CDTF">2020-11-24T07:23:18Z</dcterms:modified>
</cp:coreProperties>
</file>